
<file path=[Content_Types].xml><?xml version="1.0" encoding="utf-8"?>
<Types xmlns="http://schemas.openxmlformats.org/package/2006/content-types">
  <Default Extension="tmp" ContentType="image/png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6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7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8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9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5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notesSlides/notesSlide6.xml" ContentType="application/vnd.openxmlformats-officedocument.presentationml.notesSlide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notesSlides/notesSlide7.xml" ContentType="application/vnd.openxmlformats-officedocument.presentationml.notesSlide+xml"/>
  <Override PartName="/ppt/charts/chart18.xml" ContentType="application/vnd.openxmlformats-officedocument.drawingml.chart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notesSlides/notesSlide8.xml" ContentType="application/vnd.openxmlformats-officedocument.presentationml.notesSlide+xml"/>
  <Override PartName="/ppt/charts/chart19.xml" ContentType="application/vnd.openxmlformats-officedocument.drawingml.chart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notesSlides/notesSlide9.xml" ContentType="application/vnd.openxmlformats-officedocument.presentationml.notesSlide+xml"/>
  <Override PartName="/ppt/charts/chart20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notesSlides/notesSlide10.xml" ContentType="application/vnd.openxmlformats-officedocument.presentationml.notesSlide+xml"/>
  <Override PartName="/ppt/charts/chart21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notesSlides/notesSlide11.xml" ContentType="application/vnd.openxmlformats-officedocument.presentationml.notesSlide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notesSlides/notesSlide12.xml" ContentType="application/vnd.openxmlformats-officedocument.presentationml.notesSlide+xml"/>
  <Override PartName="/ppt/charts/chart22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notesSlides/notesSlide13.xml" ContentType="application/vnd.openxmlformats-officedocument.presentationml.notesSlide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charts/chart23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notesSlides/notesSlide14.xml" ContentType="application/vnd.openxmlformats-officedocument.presentationml.notesSlide+xml"/>
  <Override PartName="/ppt/charts/chart24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5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notesSlides/notesSlide15.xml" ContentType="application/vnd.openxmlformats-officedocument.presentationml.notesSlide+xml"/>
  <Override PartName="/ppt/charts/chart26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7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8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9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30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31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charts/chart32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3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charts/chart34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5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79" r:id="rId1"/>
    <p:sldMasterId id="2147483705" r:id="rId2"/>
    <p:sldMasterId id="2147483740" r:id="rId3"/>
    <p:sldMasterId id="2147483776" r:id="rId4"/>
    <p:sldMasterId id="2147483792" r:id="rId5"/>
    <p:sldMasterId id="2147483809" r:id="rId6"/>
    <p:sldMasterId id="2147483815" r:id="rId7"/>
    <p:sldMasterId id="2147483825" r:id="rId8"/>
    <p:sldMasterId id="2147483847" r:id="rId9"/>
    <p:sldMasterId id="2147483857" r:id="rId10"/>
  </p:sldMasterIdLst>
  <p:notesMasterIdLst>
    <p:notesMasterId r:id="rId52"/>
  </p:notesMasterIdLst>
  <p:sldIdLst>
    <p:sldId id="1751" r:id="rId11"/>
    <p:sldId id="1801" r:id="rId12"/>
    <p:sldId id="2119" r:id="rId13"/>
    <p:sldId id="1768" r:id="rId14"/>
    <p:sldId id="1820" r:id="rId15"/>
    <p:sldId id="1882" r:id="rId16"/>
    <p:sldId id="1833" r:id="rId17"/>
    <p:sldId id="2120" r:id="rId18"/>
    <p:sldId id="1822" r:id="rId19"/>
    <p:sldId id="2139" r:id="rId20"/>
    <p:sldId id="2140" r:id="rId21"/>
    <p:sldId id="1843" r:id="rId22"/>
    <p:sldId id="2121" r:id="rId23"/>
    <p:sldId id="2122" r:id="rId24"/>
    <p:sldId id="2123" r:id="rId25"/>
    <p:sldId id="2124" r:id="rId26"/>
    <p:sldId id="2125" r:id="rId27"/>
    <p:sldId id="2126" r:id="rId28"/>
    <p:sldId id="1727" r:id="rId29"/>
    <p:sldId id="1828" r:id="rId30"/>
    <p:sldId id="1914" r:id="rId31"/>
    <p:sldId id="1883" r:id="rId32"/>
    <p:sldId id="1917" r:id="rId33"/>
    <p:sldId id="1406" r:id="rId34"/>
    <p:sldId id="2127" r:id="rId35"/>
    <p:sldId id="2128" r:id="rId36"/>
    <p:sldId id="2129" r:id="rId37"/>
    <p:sldId id="1835" r:id="rId38"/>
    <p:sldId id="1898" r:id="rId39"/>
    <p:sldId id="1899" r:id="rId40"/>
    <p:sldId id="2130" r:id="rId41"/>
    <p:sldId id="1894" r:id="rId42"/>
    <p:sldId id="2131" r:id="rId43"/>
    <p:sldId id="2132" r:id="rId44"/>
    <p:sldId id="2133" r:id="rId45"/>
    <p:sldId id="2134" r:id="rId46"/>
    <p:sldId id="2138" r:id="rId47"/>
    <p:sldId id="2135" r:id="rId48"/>
    <p:sldId id="2136" r:id="rId49"/>
    <p:sldId id="2137" r:id="rId50"/>
    <p:sldId id="1776" r:id="rId51"/>
  </p:sldIdLst>
  <p:sldSz cx="12192000" cy="6858000"/>
  <p:notesSz cx="6858000" cy="9144000"/>
  <p:embeddedFontLst>
    <p:embeddedFont>
      <p:font typeface="Calibri Light" panose="020F0302020204030204" pitchFamily="34" charset="0"/>
      <p:regular r:id="rId53"/>
      <p:italic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</p:embeddedFontLst>
  <p:custDataLst>
    <p:tags r:id="rId59"/>
  </p:custData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7" userDrawn="1">
          <p15:clr>
            <a:srgbClr val="A4A3A4"/>
          </p15:clr>
        </p15:guide>
        <p15:guide id="2" pos="4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666363"/>
    <a:srgbClr val="00FF00"/>
    <a:srgbClr val="B0C2E5"/>
    <a:srgbClr val="4CB9FC"/>
    <a:srgbClr val="D0CCCE"/>
    <a:srgbClr val="D31145"/>
    <a:srgbClr val="993A3A"/>
    <a:srgbClr val="3059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Střední sty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větlý sty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Bez stylu, bez mřížky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60" autoAdjust="0"/>
    <p:restoredTop sz="96265" autoAdjust="0"/>
  </p:normalViewPr>
  <p:slideViewPr>
    <p:cSldViewPr snapToGrid="0">
      <p:cViewPr varScale="1">
        <p:scale>
          <a:sx n="103" d="100"/>
          <a:sy n="103" d="100"/>
        </p:scale>
        <p:origin x="504" y="114"/>
      </p:cViewPr>
      <p:guideLst>
        <p:guide orient="horz" pos="867"/>
        <p:guide pos="43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-34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50" Type="http://schemas.openxmlformats.org/officeDocument/2006/relationships/slide" Target="slides/slide40.xml"/><Relationship Id="rId55" Type="http://schemas.openxmlformats.org/officeDocument/2006/relationships/font" Target="fonts/font3.fntdata"/><Relationship Id="rId63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slide" Target="slides/slide31.xml"/><Relationship Id="rId54" Type="http://schemas.openxmlformats.org/officeDocument/2006/relationships/font" Target="fonts/font2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font" Target="fonts/font5.fntdata"/><Relationship Id="rId61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notesMaster" Target="notesMasters/notesMaster1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font" Target="fonts/font4.fntdata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List_aplikace_Microsoft_Excel17.xlsx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List_aplikace_Microsoft_Excel18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9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0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1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2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3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4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5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6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7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8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9.xlsx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0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1.xlsx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2.xlsx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3.xlsx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4.xlsx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21613765697066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tx>
            <c:v>2394</c:v>
          </c:tx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Sheet1!$A$2:$A$228</c:f>
              <c:numCache>
                <c:formatCode>m/d/yyyy</c:formatCode>
                <c:ptCount val="227"/>
                <c:pt idx="0">
                  <c:v>44221</c:v>
                </c:pt>
                <c:pt idx="1">
                  <c:v>44222</c:v>
                </c:pt>
                <c:pt idx="2">
                  <c:v>44223</c:v>
                </c:pt>
                <c:pt idx="3">
                  <c:v>44224</c:v>
                </c:pt>
                <c:pt idx="4">
                  <c:v>44225</c:v>
                </c:pt>
                <c:pt idx="5">
                  <c:v>44226</c:v>
                </c:pt>
                <c:pt idx="6">
                  <c:v>44227</c:v>
                </c:pt>
                <c:pt idx="7">
                  <c:v>44228</c:v>
                </c:pt>
                <c:pt idx="8">
                  <c:v>44229</c:v>
                </c:pt>
                <c:pt idx="9">
                  <c:v>44230</c:v>
                </c:pt>
                <c:pt idx="10">
                  <c:v>44231</c:v>
                </c:pt>
                <c:pt idx="11">
                  <c:v>44232</c:v>
                </c:pt>
                <c:pt idx="12">
                  <c:v>44233</c:v>
                </c:pt>
                <c:pt idx="13">
                  <c:v>44234</c:v>
                </c:pt>
                <c:pt idx="14">
                  <c:v>44235</c:v>
                </c:pt>
                <c:pt idx="15">
                  <c:v>44236</c:v>
                </c:pt>
                <c:pt idx="16">
                  <c:v>44237</c:v>
                </c:pt>
                <c:pt idx="17">
                  <c:v>44238</c:v>
                </c:pt>
                <c:pt idx="18">
                  <c:v>44239</c:v>
                </c:pt>
                <c:pt idx="19">
                  <c:v>44240</c:v>
                </c:pt>
                <c:pt idx="20">
                  <c:v>44241</c:v>
                </c:pt>
                <c:pt idx="21">
                  <c:v>44242</c:v>
                </c:pt>
                <c:pt idx="22">
                  <c:v>44243</c:v>
                </c:pt>
                <c:pt idx="23">
                  <c:v>44244</c:v>
                </c:pt>
                <c:pt idx="24">
                  <c:v>44245</c:v>
                </c:pt>
                <c:pt idx="25">
                  <c:v>44246</c:v>
                </c:pt>
                <c:pt idx="26">
                  <c:v>44247</c:v>
                </c:pt>
                <c:pt idx="27">
                  <c:v>44248</c:v>
                </c:pt>
                <c:pt idx="28">
                  <c:v>44249</c:v>
                </c:pt>
                <c:pt idx="29">
                  <c:v>44250</c:v>
                </c:pt>
                <c:pt idx="30">
                  <c:v>44251</c:v>
                </c:pt>
                <c:pt idx="31">
                  <c:v>44252</c:v>
                </c:pt>
                <c:pt idx="32">
                  <c:v>44253</c:v>
                </c:pt>
                <c:pt idx="33">
                  <c:v>44254</c:v>
                </c:pt>
                <c:pt idx="34">
                  <c:v>44255</c:v>
                </c:pt>
                <c:pt idx="35">
                  <c:v>44256</c:v>
                </c:pt>
                <c:pt idx="36">
                  <c:v>44257</c:v>
                </c:pt>
                <c:pt idx="37">
                  <c:v>44258</c:v>
                </c:pt>
                <c:pt idx="38">
                  <c:v>44259</c:v>
                </c:pt>
                <c:pt idx="39">
                  <c:v>44260</c:v>
                </c:pt>
                <c:pt idx="40">
                  <c:v>44261</c:v>
                </c:pt>
                <c:pt idx="41">
                  <c:v>44262</c:v>
                </c:pt>
                <c:pt idx="42">
                  <c:v>44263</c:v>
                </c:pt>
                <c:pt idx="43">
                  <c:v>44264</c:v>
                </c:pt>
                <c:pt idx="44">
                  <c:v>44265</c:v>
                </c:pt>
                <c:pt idx="45">
                  <c:v>44266</c:v>
                </c:pt>
                <c:pt idx="46">
                  <c:v>44267</c:v>
                </c:pt>
                <c:pt idx="47">
                  <c:v>44268</c:v>
                </c:pt>
                <c:pt idx="48">
                  <c:v>44269</c:v>
                </c:pt>
                <c:pt idx="49">
                  <c:v>44270</c:v>
                </c:pt>
                <c:pt idx="50">
                  <c:v>44271</c:v>
                </c:pt>
                <c:pt idx="51">
                  <c:v>44272</c:v>
                </c:pt>
                <c:pt idx="52">
                  <c:v>44273</c:v>
                </c:pt>
                <c:pt idx="53">
                  <c:v>44274</c:v>
                </c:pt>
                <c:pt idx="54">
                  <c:v>44275</c:v>
                </c:pt>
                <c:pt idx="55">
                  <c:v>44276</c:v>
                </c:pt>
                <c:pt idx="56">
                  <c:v>44277</c:v>
                </c:pt>
                <c:pt idx="57">
                  <c:v>44278</c:v>
                </c:pt>
                <c:pt idx="58">
                  <c:v>44279</c:v>
                </c:pt>
                <c:pt idx="59">
                  <c:v>44280</c:v>
                </c:pt>
                <c:pt idx="60">
                  <c:v>44281</c:v>
                </c:pt>
                <c:pt idx="61">
                  <c:v>44282</c:v>
                </c:pt>
                <c:pt idx="62">
                  <c:v>44283</c:v>
                </c:pt>
                <c:pt idx="63">
                  <c:v>44284</c:v>
                </c:pt>
                <c:pt idx="64">
                  <c:v>44285</c:v>
                </c:pt>
                <c:pt idx="65">
                  <c:v>44286</c:v>
                </c:pt>
                <c:pt idx="66">
                  <c:v>44287</c:v>
                </c:pt>
                <c:pt idx="67">
                  <c:v>44288</c:v>
                </c:pt>
                <c:pt idx="68">
                  <c:v>44289</c:v>
                </c:pt>
                <c:pt idx="69">
                  <c:v>44290</c:v>
                </c:pt>
                <c:pt idx="70">
                  <c:v>44291</c:v>
                </c:pt>
                <c:pt idx="71">
                  <c:v>44292</c:v>
                </c:pt>
                <c:pt idx="72">
                  <c:v>44293</c:v>
                </c:pt>
                <c:pt idx="73">
                  <c:v>44294</c:v>
                </c:pt>
                <c:pt idx="74">
                  <c:v>44295</c:v>
                </c:pt>
                <c:pt idx="75">
                  <c:v>44296</c:v>
                </c:pt>
                <c:pt idx="76">
                  <c:v>44297</c:v>
                </c:pt>
                <c:pt idx="77">
                  <c:v>44298</c:v>
                </c:pt>
                <c:pt idx="78">
                  <c:v>44299</c:v>
                </c:pt>
                <c:pt idx="79">
                  <c:v>44300</c:v>
                </c:pt>
                <c:pt idx="80">
                  <c:v>44301</c:v>
                </c:pt>
                <c:pt idx="81">
                  <c:v>44302</c:v>
                </c:pt>
                <c:pt idx="82">
                  <c:v>44303</c:v>
                </c:pt>
                <c:pt idx="83">
                  <c:v>44304</c:v>
                </c:pt>
                <c:pt idx="84">
                  <c:v>44305</c:v>
                </c:pt>
                <c:pt idx="85">
                  <c:v>44306</c:v>
                </c:pt>
                <c:pt idx="86">
                  <c:v>44307</c:v>
                </c:pt>
                <c:pt idx="87">
                  <c:v>44308</c:v>
                </c:pt>
                <c:pt idx="88">
                  <c:v>44309</c:v>
                </c:pt>
                <c:pt idx="89">
                  <c:v>44310</c:v>
                </c:pt>
                <c:pt idx="90">
                  <c:v>44311</c:v>
                </c:pt>
                <c:pt idx="91">
                  <c:v>44312</c:v>
                </c:pt>
                <c:pt idx="92">
                  <c:v>44313</c:v>
                </c:pt>
                <c:pt idx="93">
                  <c:v>44314</c:v>
                </c:pt>
                <c:pt idx="94">
                  <c:v>44315</c:v>
                </c:pt>
                <c:pt idx="95">
                  <c:v>44316</c:v>
                </c:pt>
                <c:pt idx="96">
                  <c:v>44317</c:v>
                </c:pt>
                <c:pt idx="97">
                  <c:v>44318</c:v>
                </c:pt>
                <c:pt idx="98">
                  <c:v>44319</c:v>
                </c:pt>
                <c:pt idx="99">
                  <c:v>44320</c:v>
                </c:pt>
                <c:pt idx="100">
                  <c:v>44321</c:v>
                </c:pt>
                <c:pt idx="101">
                  <c:v>44322</c:v>
                </c:pt>
                <c:pt idx="102">
                  <c:v>44323</c:v>
                </c:pt>
                <c:pt idx="103">
                  <c:v>44324</c:v>
                </c:pt>
                <c:pt idx="104">
                  <c:v>44325</c:v>
                </c:pt>
                <c:pt idx="105">
                  <c:v>44326</c:v>
                </c:pt>
                <c:pt idx="106">
                  <c:v>44327</c:v>
                </c:pt>
                <c:pt idx="107">
                  <c:v>44328</c:v>
                </c:pt>
                <c:pt idx="108">
                  <c:v>44329</c:v>
                </c:pt>
                <c:pt idx="109">
                  <c:v>44330</c:v>
                </c:pt>
                <c:pt idx="110">
                  <c:v>44331</c:v>
                </c:pt>
                <c:pt idx="111">
                  <c:v>44332</c:v>
                </c:pt>
                <c:pt idx="112">
                  <c:v>44333</c:v>
                </c:pt>
                <c:pt idx="113">
                  <c:v>44334</c:v>
                </c:pt>
                <c:pt idx="114">
                  <c:v>44335</c:v>
                </c:pt>
                <c:pt idx="115">
                  <c:v>44336</c:v>
                </c:pt>
              </c:numCache>
            </c:numRef>
          </c:cat>
          <c:val>
            <c:numRef>
              <c:f>Sheet1!$B$2:$B$228</c:f>
              <c:numCache>
                <c:formatCode>General</c:formatCode>
                <c:ptCount val="227"/>
                <c:pt idx="0">
                  <c:v>6974</c:v>
                </c:pt>
                <c:pt idx="1">
                  <c:v>9196</c:v>
                </c:pt>
                <c:pt idx="2">
                  <c:v>8504</c:v>
                </c:pt>
                <c:pt idx="3">
                  <c:v>8010</c:v>
                </c:pt>
                <c:pt idx="4">
                  <c:v>8053</c:v>
                </c:pt>
                <c:pt idx="5">
                  <c:v>4055</c:v>
                </c:pt>
                <c:pt idx="6">
                  <c:v>2573</c:v>
                </c:pt>
                <c:pt idx="7">
                  <c:v>7217</c:v>
                </c:pt>
                <c:pt idx="8">
                  <c:v>9149</c:v>
                </c:pt>
                <c:pt idx="9">
                  <c:v>9667</c:v>
                </c:pt>
                <c:pt idx="10">
                  <c:v>8108</c:v>
                </c:pt>
                <c:pt idx="11">
                  <c:v>8623</c:v>
                </c:pt>
                <c:pt idx="12">
                  <c:v>4820</c:v>
                </c:pt>
                <c:pt idx="13">
                  <c:v>2451</c:v>
                </c:pt>
                <c:pt idx="14">
                  <c:v>7777</c:v>
                </c:pt>
                <c:pt idx="15">
                  <c:v>10282</c:v>
                </c:pt>
                <c:pt idx="16">
                  <c:v>9539</c:v>
                </c:pt>
                <c:pt idx="17">
                  <c:v>9018</c:v>
                </c:pt>
                <c:pt idx="18">
                  <c:v>8830</c:v>
                </c:pt>
                <c:pt idx="19">
                  <c:v>5141</c:v>
                </c:pt>
                <c:pt idx="20">
                  <c:v>2880</c:v>
                </c:pt>
                <c:pt idx="21">
                  <c:v>8905</c:v>
                </c:pt>
                <c:pt idx="22">
                  <c:v>12608</c:v>
                </c:pt>
                <c:pt idx="23">
                  <c:v>10939</c:v>
                </c:pt>
                <c:pt idx="24">
                  <c:v>11704</c:v>
                </c:pt>
                <c:pt idx="25">
                  <c:v>11288</c:v>
                </c:pt>
                <c:pt idx="26">
                  <c:v>6775</c:v>
                </c:pt>
                <c:pt idx="27">
                  <c:v>4068</c:v>
                </c:pt>
                <c:pt idx="28">
                  <c:v>11410</c:v>
                </c:pt>
                <c:pt idx="29">
                  <c:v>15840</c:v>
                </c:pt>
                <c:pt idx="30">
                  <c:v>13796</c:v>
                </c:pt>
                <c:pt idx="31">
                  <c:v>14588</c:v>
                </c:pt>
                <c:pt idx="32">
                  <c:v>14775</c:v>
                </c:pt>
                <c:pt idx="33">
                  <c:v>7824</c:v>
                </c:pt>
                <c:pt idx="34">
                  <c:v>4587</c:v>
                </c:pt>
                <c:pt idx="35">
                  <c:v>12325</c:v>
                </c:pt>
                <c:pt idx="36">
                  <c:v>16779</c:v>
                </c:pt>
                <c:pt idx="37">
                  <c:v>15238</c:v>
                </c:pt>
                <c:pt idx="38">
                  <c:v>14649</c:v>
                </c:pt>
                <c:pt idx="39">
                  <c:v>13169</c:v>
                </c:pt>
                <c:pt idx="40">
                  <c:v>9130</c:v>
                </c:pt>
                <c:pt idx="41">
                  <c:v>3983</c:v>
                </c:pt>
                <c:pt idx="42">
                  <c:v>10653</c:v>
                </c:pt>
                <c:pt idx="43">
                  <c:v>15359</c:v>
                </c:pt>
                <c:pt idx="44">
                  <c:v>14537</c:v>
                </c:pt>
                <c:pt idx="45">
                  <c:v>11245</c:v>
                </c:pt>
                <c:pt idx="46">
                  <c:v>14961</c:v>
                </c:pt>
                <c:pt idx="47">
                  <c:v>6956</c:v>
                </c:pt>
                <c:pt idx="48">
                  <c:v>3332</c:v>
                </c:pt>
                <c:pt idx="49">
                  <c:v>10630</c:v>
                </c:pt>
                <c:pt idx="50">
                  <c:v>14028</c:v>
                </c:pt>
                <c:pt idx="51">
                  <c:v>12028</c:v>
                </c:pt>
                <c:pt idx="52">
                  <c:v>10660</c:v>
                </c:pt>
                <c:pt idx="53">
                  <c:v>9710</c:v>
                </c:pt>
                <c:pt idx="54">
                  <c:v>5466</c:v>
                </c:pt>
                <c:pt idx="55">
                  <c:v>2391</c:v>
                </c:pt>
                <c:pt idx="56">
                  <c:v>8239</c:v>
                </c:pt>
                <c:pt idx="57">
                  <c:v>10968</c:v>
                </c:pt>
                <c:pt idx="58">
                  <c:v>8848</c:v>
                </c:pt>
                <c:pt idx="59">
                  <c:v>7926</c:v>
                </c:pt>
                <c:pt idx="60">
                  <c:v>7712</c:v>
                </c:pt>
                <c:pt idx="61">
                  <c:v>3969</c:v>
                </c:pt>
                <c:pt idx="62">
                  <c:v>1744</c:v>
                </c:pt>
                <c:pt idx="63">
                  <c:v>6935</c:v>
                </c:pt>
                <c:pt idx="64">
                  <c:v>8630</c:v>
                </c:pt>
                <c:pt idx="65">
                  <c:v>7263</c:v>
                </c:pt>
                <c:pt idx="66">
                  <c:v>6245</c:v>
                </c:pt>
                <c:pt idx="67">
                  <c:v>3837</c:v>
                </c:pt>
                <c:pt idx="68">
                  <c:v>2160</c:v>
                </c:pt>
                <c:pt idx="69">
                  <c:v>1925</c:v>
                </c:pt>
                <c:pt idx="70">
                  <c:v>1419</c:v>
                </c:pt>
                <c:pt idx="71">
                  <c:v>5582</c:v>
                </c:pt>
                <c:pt idx="72">
                  <c:v>7052</c:v>
                </c:pt>
                <c:pt idx="73">
                  <c:v>5282</c:v>
                </c:pt>
                <c:pt idx="74">
                  <c:v>4818</c:v>
                </c:pt>
                <c:pt idx="75">
                  <c:v>2204</c:v>
                </c:pt>
                <c:pt idx="76">
                  <c:v>985</c:v>
                </c:pt>
                <c:pt idx="77">
                  <c:v>3868</c:v>
                </c:pt>
                <c:pt idx="78">
                  <c:v>5056</c:v>
                </c:pt>
                <c:pt idx="79">
                  <c:v>3715</c:v>
                </c:pt>
                <c:pt idx="80">
                  <c:v>3263</c:v>
                </c:pt>
                <c:pt idx="81">
                  <c:v>3216</c:v>
                </c:pt>
                <c:pt idx="82">
                  <c:v>1541</c:v>
                </c:pt>
                <c:pt idx="83">
                  <c:v>833</c:v>
                </c:pt>
                <c:pt idx="84">
                  <c:v>3341</c:v>
                </c:pt>
                <c:pt idx="85">
                  <c:v>3815</c:v>
                </c:pt>
                <c:pt idx="86">
                  <c:v>2951</c:v>
                </c:pt>
                <c:pt idx="87">
                  <c:v>2628</c:v>
                </c:pt>
                <c:pt idx="88">
                  <c:v>2601</c:v>
                </c:pt>
                <c:pt idx="89">
                  <c:v>1307</c:v>
                </c:pt>
                <c:pt idx="90">
                  <c:v>825</c:v>
                </c:pt>
                <c:pt idx="91">
                  <c:v>2579</c:v>
                </c:pt>
                <c:pt idx="92">
                  <c:v>3238</c:v>
                </c:pt>
                <c:pt idx="93">
                  <c:v>2487</c:v>
                </c:pt>
                <c:pt idx="94">
                  <c:v>2228</c:v>
                </c:pt>
                <c:pt idx="95">
                  <c:v>2166</c:v>
                </c:pt>
                <c:pt idx="96">
                  <c:v>1171</c:v>
                </c:pt>
                <c:pt idx="97">
                  <c:v>508</c:v>
                </c:pt>
                <c:pt idx="98">
                  <c:v>2217</c:v>
                </c:pt>
                <c:pt idx="99">
                  <c:v>2416</c:v>
                </c:pt>
                <c:pt idx="100">
                  <c:v>1873</c:v>
                </c:pt>
                <c:pt idx="101">
                  <c:v>1572</c:v>
                </c:pt>
                <c:pt idx="102">
                  <c:v>1638</c:v>
                </c:pt>
                <c:pt idx="103">
                  <c:v>724</c:v>
                </c:pt>
                <c:pt idx="104">
                  <c:v>384</c:v>
                </c:pt>
                <c:pt idx="105">
                  <c:v>1544</c:v>
                </c:pt>
                <c:pt idx="106">
                  <c:v>1690</c:v>
                </c:pt>
                <c:pt idx="107">
                  <c:v>1264</c:v>
                </c:pt>
                <c:pt idx="108">
                  <c:v>1223</c:v>
                </c:pt>
                <c:pt idx="109">
                  <c:v>1051</c:v>
                </c:pt>
                <c:pt idx="110">
                  <c:v>598</c:v>
                </c:pt>
                <c:pt idx="111">
                  <c:v>256</c:v>
                </c:pt>
                <c:pt idx="112">
                  <c:v>1131</c:v>
                </c:pt>
                <c:pt idx="113">
                  <c:v>1200</c:v>
                </c:pt>
                <c:pt idx="114">
                  <c:v>778</c:v>
                </c:pt>
                <c:pt idx="115">
                  <c:v>672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7F-4BCE-A7C8-6C97C60523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ax val="28000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  <c:majorUnit val="20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19.5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8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58E-4319-A6B1-3BB003D05972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Moravskoslezský kraj</c:v>
                </c:pt>
                <c:pt idx="1">
                  <c:v>Zlínský kraj</c:v>
                </c:pt>
                <c:pt idx="2">
                  <c:v>Jihočeský kraj</c:v>
                </c:pt>
                <c:pt idx="3">
                  <c:v>Olomoucký kraj</c:v>
                </c:pt>
                <c:pt idx="4">
                  <c:v>Jihomoravský kraj</c:v>
                </c:pt>
                <c:pt idx="5">
                  <c:v>Liberecký kraj</c:v>
                </c:pt>
                <c:pt idx="6">
                  <c:v>Ústecký kraj</c:v>
                </c:pt>
                <c:pt idx="7">
                  <c:v>ČR</c:v>
                </c:pt>
                <c:pt idx="8">
                  <c:v>Kraj Vysočina</c:v>
                </c:pt>
                <c:pt idx="9">
                  <c:v>Pardubický kraj</c:v>
                </c:pt>
                <c:pt idx="10">
                  <c:v>Středočeský kraj</c:v>
                </c:pt>
                <c:pt idx="11">
                  <c:v>Hlavní město Praha</c:v>
                </c:pt>
                <c:pt idx="12">
                  <c:v>Plzeňský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42.503818636959998</c:v>
                </c:pt>
                <c:pt idx="1">
                  <c:v>41.887957470793999</c:v>
                </c:pt>
                <c:pt idx="2">
                  <c:v>39.002347910266003</c:v>
                </c:pt>
                <c:pt idx="3">
                  <c:v>37.270705859589</c:v>
                </c:pt>
                <c:pt idx="4">
                  <c:v>36.224397173325002</c:v>
                </c:pt>
                <c:pt idx="5">
                  <c:v>31.866135112412</c:v>
                </c:pt>
                <c:pt idx="6">
                  <c:v>31.089199073688</c:v>
                </c:pt>
                <c:pt idx="7">
                  <c:v>29.079282809999999</c:v>
                </c:pt>
                <c:pt idx="8">
                  <c:v>27.119869824624001</c:v>
                </c:pt>
                <c:pt idx="9">
                  <c:v>23.142127086616</c:v>
                </c:pt>
                <c:pt idx="10">
                  <c:v>22.389175370189999</c:v>
                </c:pt>
                <c:pt idx="11">
                  <c:v>21.197168118259999</c:v>
                </c:pt>
                <c:pt idx="12">
                  <c:v>15.565756013542</c:v>
                </c:pt>
                <c:pt idx="13">
                  <c:v>11.437846199094</c:v>
                </c:pt>
                <c:pt idx="14">
                  <c:v>11.250856599309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58E-4319-A6B1-3BB003D059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19.5.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5944-47A1-8932-0F6118E2CB1A}"/>
              </c:ext>
            </c:extLst>
          </c:dPt>
          <c:dPt>
            <c:idx val="1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944-47A1-8932-0F6118E2CB1A}"/>
              </c:ext>
            </c:extLst>
          </c:dPt>
          <c:dPt>
            <c:idx val="2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5944-47A1-8932-0F6118E2CB1A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Opava</c:v>
                </c:pt>
                <c:pt idx="1">
                  <c:v>Česká Lípa</c:v>
                </c:pt>
                <c:pt idx="2">
                  <c:v>Český Krumlov</c:v>
                </c:pt>
                <c:pt idx="3">
                  <c:v>Šumperk</c:v>
                </c:pt>
                <c:pt idx="4">
                  <c:v>Vyškov</c:v>
                </c:pt>
                <c:pt idx="5">
                  <c:v>Ostrava-město</c:v>
                </c:pt>
                <c:pt idx="6">
                  <c:v>České Budějovice</c:v>
                </c:pt>
                <c:pt idx="7">
                  <c:v>Uherské Hradiště</c:v>
                </c:pt>
                <c:pt idx="8">
                  <c:v>Děčín</c:v>
                </c:pt>
                <c:pt idx="9">
                  <c:v>Jihlava</c:v>
                </c:pt>
                <c:pt idx="10">
                  <c:v>Karviná</c:v>
                </c:pt>
                <c:pt idx="11">
                  <c:v>Zlín</c:v>
                </c:pt>
                <c:pt idx="12">
                  <c:v>Vsetín</c:v>
                </c:pt>
                <c:pt idx="13">
                  <c:v>Rychnov nad Kněžnou</c:v>
                </c:pt>
                <c:pt idx="14">
                  <c:v>Znojmo</c:v>
                </c:pt>
                <c:pt idx="15">
                  <c:v>Frýdek-Místek</c:v>
                </c:pt>
                <c:pt idx="16">
                  <c:v>Žďár nad Sázavou</c:v>
                </c:pt>
                <c:pt idx="17">
                  <c:v>Kroměříž</c:v>
                </c:pt>
                <c:pt idx="18">
                  <c:v>Brno-venkov</c:v>
                </c:pt>
                <c:pt idx="19">
                  <c:v>Pelhřimov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126.865289543</c:v>
                </c:pt>
                <c:pt idx="1">
                  <c:v>121.36157983650099</c:v>
                </c:pt>
                <c:pt idx="2">
                  <c:v>114.155251141552</c:v>
                </c:pt>
                <c:pt idx="3">
                  <c:v>107.52957063192299</c:v>
                </c:pt>
                <c:pt idx="4">
                  <c:v>100.28576050034999</c:v>
                </c:pt>
                <c:pt idx="5">
                  <c:v>97.377427345094006</c:v>
                </c:pt>
                <c:pt idx="6">
                  <c:v>94.098737550991004</c:v>
                </c:pt>
                <c:pt idx="7">
                  <c:v>91.788462896279</c:v>
                </c:pt>
                <c:pt idx="8">
                  <c:v>87.194139308206999</c:v>
                </c:pt>
                <c:pt idx="9">
                  <c:v>87.098817567566996</c:v>
                </c:pt>
                <c:pt idx="10">
                  <c:v>84.850831414577996</c:v>
                </c:pt>
                <c:pt idx="11">
                  <c:v>80.827253907084994</c:v>
                </c:pt>
                <c:pt idx="12">
                  <c:v>76.816823589107003</c:v>
                </c:pt>
                <c:pt idx="13">
                  <c:v>75.630569876343998</c:v>
                </c:pt>
                <c:pt idx="14">
                  <c:v>74.202109085830003</c:v>
                </c:pt>
                <c:pt idx="15">
                  <c:v>73.163798366162993</c:v>
                </c:pt>
                <c:pt idx="16">
                  <c:v>72.069933271720004</c:v>
                </c:pt>
                <c:pt idx="17">
                  <c:v>71.547135252703995</c:v>
                </c:pt>
                <c:pt idx="18">
                  <c:v>71.541498485263006</c:v>
                </c:pt>
                <c:pt idx="19">
                  <c:v>70.541370439016006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30.3.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Sheet1!$A$2:$A$21</c:f>
              <c:strCache>
                <c:ptCount val="20"/>
                <c:pt idx="0">
                  <c:v>Opava</c:v>
                </c:pt>
                <c:pt idx="1">
                  <c:v>Česká Lípa</c:v>
                </c:pt>
                <c:pt idx="2">
                  <c:v>Český Krumlov</c:v>
                </c:pt>
                <c:pt idx="3">
                  <c:v>Šumperk</c:v>
                </c:pt>
                <c:pt idx="4">
                  <c:v>Vyškov</c:v>
                </c:pt>
                <c:pt idx="5">
                  <c:v>Ostrava-město</c:v>
                </c:pt>
                <c:pt idx="6">
                  <c:v>České Budějovice</c:v>
                </c:pt>
                <c:pt idx="7">
                  <c:v>Uherské Hradiště</c:v>
                </c:pt>
                <c:pt idx="8">
                  <c:v>Děčín</c:v>
                </c:pt>
                <c:pt idx="9">
                  <c:v>Jihlava</c:v>
                </c:pt>
                <c:pt idx="10">
                  <c:v>Karviná</c:v>
                </c:pt>
                <c:pt idx="11">
                  <c:v>Zlín</c:v>
                </c:pt>
                <c:pt idx="12">
                  <c:v>Vsetín</c:v>
                </c:pt>
                <c:pt idx="13">
                  <c:v>Rychnov nad Kněžnou</c:v>
                </c:pt>
                <c:pt idx="14">
                  <c:v>Znojmo</c:v>
                </c:pt>
                <c:pt idx="15">
                  <c:v>Frýdek-Místek</c:v>
                </c:pt>
                <c:pt idx="16">
                  <c:v>Žďár nad Sázavou</c:v>
                </c:pt>
                <c:pt idx="17">
                  <c:v>Kroměříž</c:v>
                </c:pt>
                <c:pt idx="18">
                  <c:v>Brno-venkov</c:v>
                </c:pt>
                <c:pt idx="19">
                  <c:v>Pelhřimov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365.80439989304602</c:v>
                </c:pt>
                <c:pt idx="1">
                  <c:v>700.01359249694099</c:v>
                </c:pt>
                <c:pt idx="2">
                  <c:v>559.36073059360695</c:v>
                </c:pt>
                <c:pt idx="3">
                  <c:v>400.11003025832099</c:v>
                </c:pt>
                <c:pt idx="4">
                  <c:v>427.02323825955602</c:v>
                </c:pt>
                <c:pt idx="5">
                  <c:v>354.21433118409601</c:v>
                </c:pt>
                <c:pt idx="6">
                  <c:v>594.60229295734496</c:v>
                </c:pt>
                <c:pt idx="7">
                  <c:v>367.85991668431802</c:v>
                </c:pt>
                <c:pt idx="8">
                  <c:v>678.09013694150894</c:v>
                </c:pt>
                <c:pt idx="9">
                  <c:v>552.50563063062998</c:v>
                </c:pt>
                <c:pt idx="10">
                  <c:v>409.42585643733599</c:v>
                </c:pt>
                <c:pt idx="11">
                  <c:v>487.04938805946801</c:v>
                </c:pt>
                <c:pt idx="12">
                  <c:v>432.00654000112701</c:v>
                </c:pt>
                <c:pt idx="13">
                  <c:v>369.32928289614603</c:v>
                </c:pt>
                <c:pt idx="14">
                  <c:v>432.99113066554901</c:v>
                </c:pt>
                <c:pt idx="15">
                  <c:v>440.38082456066701</c:v>
                </c:pt>
                <c:pt idx="16">
                  <c:v>499.40224349462801</c:v>
                </c:pt>
                <c:pt idx="17">
                  <c:v>304.31381527483597</c:v>
                </c:pt>
                <c:pt idx="18">
                  <c:v>392.595013292587</c:v>
                </c:pt>
                <c:pt idx="19">
                  <c:v>535.28451686077005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52-401F-B1E0-512B723D069B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13.4.</c:v>
                </c:pt>
              </c:strCache>
            </c:strRef>
          </c:tx>
          <c:spPr>
            <a:solidFill>
              <a:srgbClr val="4010B7"/>
            </a:solidFill>
            <a:ln>
              <a:noFill/>
            </a:ln>
            <a:effectLst/>
          </c:spPr>
          <c:invertIfNegative val="0"/>
          <c:cat>
            <c:strRef>
              <c:f>Sheet1!$A$2:$A$21</c:f>
              <c:strCache>
                <c:ptCount val="20"/>
                <c:pt idx="0">
                  <c:v>Opava</c:v>
                </c:pt>
                <c:pt idx="1">
                  <c:v>Česká Lípa</c:v>
                </c:pt>
                <c:pt idx="2">
                  <c:v>Český Krumlov</c:v>
                </c:pt>
                <c:pt idx="3">
                  <c:v>Šumperk</c:v>
                </c:pt>
                <c:pt idx="4">
                  <c:v>Vyškov</c:v>
                </c:pt>
                <c:pt idx="5">
                  <c:v>Ostrava-město</c:v>
                </c:pt>
                <c:pt idx="6">
                  <c:v>České Budějovice</c:v>
                </c:pt>
                <c:pt idx="7">
                  <c:v>Uherské Hradiště</c:v>
                </c:pt>
                <c:pt idx="8">
                  <c:v>Děčín</c:v>
                </c:pt>
                <c:pt idx="9">
                  <c:v>Jihlava</c:v>
                </c:pt>
                <c:pt idx="10">
                  <c:v>Karviná</c:v>
                </c:pt>
                <c:pt idx="11">
                  <c:v>Zlín</c:v>
                </c:pt>
                <c:pt idx="12">
                  <c:v>Vsetín</c:v>
                </c:pt>
                <c:pt idx="13">
                  <c:v>Rychnov nad Kněžnou</c:v>
                </c:pt>
                <c:pt idx="14">
                  <c:v>Znojmo</c:v>
                </c:pt>
                <c:pt idx="15">
                  <c:v>Frýdek-Místek</c:v>
                </c:pt>
                <c:pt idx="16">
                  <c:v>Žďár nad Sázavou</c:v>
                </c:pt>
                <c:pt idx="17">
                  <c:v>Kroměříž</c:v>
                </c:pt>
                <c:pt idx="18">
                  <c:v>Brno-venkov</c:v>
                </c:pt>
                <c:pt idx="19">
                  <c:v>Pelhřimov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248.61045529278499</c:v>
                </c:pt>
                <c:pt idx="1">
                  <c:v>436.90168741140599</c:v>
                </c:pt>
                <c:pt idx="2">
                  <c:v>415.85127201565501</c:v>
                </c:pt>
                <c:pt idx="3">
                  <c:v>376.77027849325202</c:v>
                </c:pt>
                <c:pt idx="4">
                  <c:v>283.60381732894803</c:v>
                </c:pt>
                <c:pt idx="5">
                  <c:v>312.61620688133797</c:v>
                </c:pt>
                <c:pt idx="6">
                  <c:v>438.44925280515901</c:v>
                </c:pt>
                <c:pt idx="7">
                  <c:v>302.19586245851798</c:v>
                </c:pt>
                <c:pt idx="8">
                  <c:v>435.19217744007301</c:v>
                </c:pt>
                <c:pt idx="9">
                  <c:v>405.581362612612</c:v>
                </c:pt>
                <c:pt idx="10">
                  <c:v>287.50427343386298</c:v>
                </c:pt>
                <c:pt idx="11">
                  <c:v>410.393863386296</c:v>
                </c:pt>
                <c:pt idx="12">
                  <c:v>389.72204995207699</c:v>
                </c:pt>
                <c:pt idx="13">
                  <c:v>160.08470623826099</c:v>
                </c:pt>
                <c:pt idx="14">
                  <c:v>284.58691249388897</c:v>
                </c:pt>
                <c:pt idx="15">
                  <c:v>338.32431601168702</c:v>
                </c:pt>
                <c:pt idx="16">
                  <c:v>526.534453667511</c:v>
                </c:pt>
                <c:pt idx="17">
                  <c:v>330.07078396580999</c:v>
                </c:pt>
                <c:pt idx="18">
                  <c:v>244.65426025207299</c:v>
                </c:pt>
                <c:pt idx="19">
                  <c:v>362.38900107886798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A52-401F-B1E0-512B723D069B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8.5.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Sheet1!$A$2:$A$21</c:f>
              <c:strCache>
                <c:ptCount val="20"/>
                <c:pt idx="0">
                  <c:v>Opava</c:v>
                </c:pt>
                <c:pt idx="1">
                  <c:v>Česká Lípa</c:v>
                </c:pt>
                <c:pt idx="2">
                  <c:v>Český Krumlov</c:v>
                </c:pt>
                <c:pt idx="3">
                  <c:v>Šumperk</c:v>
                </c:pt>
                <c:pt idx="4">
                  <c:v>Vyškov</c:v>
                </c:pt>
                <c:pt idx="5">
                  <c:v>Ostrava-město</c:v>
                </c:pt>
                <c:pt idx="6">
                  <c:v>České Budějovice</c:v>
                </c:pt>
                <c:pt idx="7">
                  <c:v>Uherské Hradiště</c:v>
                </c:pt>
                <c:pt idx="8">
                  <c:v>Děčín</c:v>
                </c:pt>
                <c:pt idx="9">
                  <c:v>Jihlava</c:v>
                </c:pt>
                <c:pt idx="10">
                  <c:v>Karviná</c:v>
                </c:pt>
                <c:pt idx="11">
                  <c:v>Zlín</c:v>
                </c:pt>
                <c:pt idx="12">
                  <c:v>Vsetín</c:v>
                </c:pt>
                <c:pt idx="13">
                  <c:v>Rychnov nad Kněžnou</c:v>
                </c:pt>
                <c:pt idx="14">
                  <c:v>Znojmo</c:v>
                </c:pt>
                <c:pt idx="15">
                  <c:v>Frýdek-Místek</c:v>
                </c:pt>
                <c:pt idx="16">
                  <c:v>Žďár nad Sázavou</c:v>
                </c:pt>
                <c:pt idx="17">
                  <c:v>Kroměříž</c:v>
                </c:pt>
                <c:pt idx="18">
                  <c:v>Brno-venkov</c:v>
                </c:pt>
                <c:pt idx="19">
                  <c:v>Pelhřimov</c:v>
                </c:pt>
              </c:strCache>
            </c:strRef>
          </c:cat>
          <c:val>
            <c:numRef>
              <c:f>Sheet1!$D$2:$D$21</c:f>
              <c:numCache>
                <c:formatCode>General</c:formatCode>
                <c:ptCount val="20"/>
                <c:pt idx="0">
                  <c:v>161.56835080812601</c:v>
                </c:pt>
                <c:pt idx="1">
                  <c:v>124.274257752577</c:v>
                </c:pt>
                <c:pt idx="2">
                  <c:v>159.81735159817299</c:v>
                </c:pt>
                <c:pt idx="3">
                  <c:v>110.86382088407601</c:v>
                </c:pt>
                <c:pt idx="4">
                  <c:v>117.539224672453</c:v>
                </c:pt>
                <c:pt idx="5">
                  <c:v>153.47186769275299</c:v>
                </c:pt>
                <c:pt idx="6">
                  <c:v>179.550564083783</c:v>
                </c:pt>
                <c:pt idx="7">
                  <c:v>113.676480971545</c:v>
                </c:pt>
                <c:pt idx="8">
                  <c:v>145.583071880668</c:v>
                </c:pt>
                <c:pt idx="9">
                  <c:v>181.235923423423</c:v>
                </c:pt>
                <c:pt idx="10">
                  <c:v>136.33798639915301</c:v>
                </c:pt>
                <c:pt idx="11">
                  <c:v>169.997966281998</c:v>
                </c:pt>
                <c:pt idx="12">
                  <c:v>176.89011670519201</c:v>
                </c:pt>
                <c:pt idx="13">
                  <c:v>52.941398913439997</c:v>
                </c:pt>
                <c:pt idx="14">
                  <c:v>132.69083036524799</c:v>
                </c:pt>
                <c:pt idx="15">
                  <c:v>129.551184368111</c:v>
                </c:pt>
                <c:pt idx="16">
                  <c:v>153.46656379036901</c:v>
                </c:pt>
                <c:pt idx="17">
                  <c:v>115.429378207696</c:v>
                </c:pt>
                <c:pt idx="18">
                  <c:v>132.925870642371</c:v>
                </c:pt>
                <c:pt idx="19">
                  <c:v>147.99856150930799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A52-401F-B1E0-512B723D069B}"/>
            </c:ext>
          </c:extLst>
        </c:ser>
        <c:ser>
          <c:idx val="1"/>
          <c:order val="3"/>
          <c:tx>
            <c:strRef>
              <c:f>Sheet1!$E$1</c:f>
              <c:strCache>
                <c:ptCount val="1"/>
                <c:pt idx="0">
                  <c:v>19.5.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cat>
            <c:strRef>
              <c:f>Sheet1!$A$2:$A$21</c:f>
              <c:strCache>
                <c:ptCount val="20"/>
                <c:pt idx="0">
                  <c:v>Opava</c:v>
                </c:pt>
                <c:pt idx="1">
                  <c:v>Česká Lípa</c:v>
                </c:pt>
                <c:pt idx="2">
                  <c:v>Český Krumlov</c:v>
                </c:pt>
                <c:pt idx="3">
                  <c:v>Šumperk</c:v>
                </c:pt>
                <c:pt idx="4">
                  <c:v>Vyškov</c:v>
                </c:pt>
                <c:pt idx="5">
                  <c:v>Ostrava-město</c:v>
                </c:pt>
                <c:pt idx="6">
                  <c:v>České Budějovice</c:v>
                </c:pt>
                <c:pt idx="7">
                  <c:v>Uherské Hradiště</c:v>
                </c:pt>
                <c:pt idx="8">
                  <c:v>Děčín</c:v>
                </c:pt>
                <c:pt idx="9">
                  <c:v>Jihlava</c:v>
                </c:pt>
                <c:pt idx="10">
                  <c:v>Karviná</c:v>
                </c:pt>
                <c:pt idx="11">
                  <c:v>Zlín</c:v>
                </c:pt>
                <c:pt idx="12">
                  <c:v>Vsetín</c:v>
                </c:pt>
                <c:pt idx="13">
                  <c:v>Rychnov nad Kněžnou</c:v>
                </c:pt>
                <c:pt idx="14">
                  <c:v>Znojmo</c:v>
                </c:pt>
                <c:pt idx="15">
                  <c:v>Frýdek-Místek</c:v>
                </c:pt>
                <c:pt idx="16">
                  <c:v>Žďár nad Sázavou</c:v>
                </c:pt>
                <c:pt idx="17">
                  <c:v>Kroměříž</c:v>
                </c:pt>
                <c:pt idx="18">
                  <c:v>Brno-venkov</c:v>
                </c:pt>
                <c:pt idx="19">
                  <c:v>Pelhřimov</c:v>
                </c:pt>
              </c:strCache>
            </c:strRef>
          </c:cat>
          <c:val>
            <c:numRef>
              <c:f>Sheet1!$E$2:$E$21</c:f>
              <c:numCache>
                <c:formatCode>General</c:formatCode>
                <c:ptCount val="20"/>
                <c:pt idx="0">
                  <c:v>126.865289543</c:v>
                </c:pt>
                <c:pt idx="1">
                  <c:v>121.36157983650099</c:v>
                </c:pt>
                <c:pt idx="2">
                  <c:v>114.155251141552</c:v>
                </c:pt>
                <c:pt idx="3">
                  <c:v>107.52957063192299</c:v>
                </c:pt>
                <c:pt idx="4">
                  <c:v>100.28576050034999</c:v>
                </c:pt>
                <c:pt idx="5">
                  <c:v>97.377427345094006</c:v>
                </c:pt>
                <c:pt idx="6">
                  <c:v>94.098737550991004</c:v>
                </c:pt>
                <c:pt idx="7">
                  <c:v>91.788462896279</c:v>
                </c:pt>
                <c:pt idx="8">
                  <c:v>87.194139308206999</c:v>
                </c:pt>
                <c:pt idx="9">
                  <c:v>87.098817567566996</c:v>
                </c:pt>
                <c:pt idx="10">
                  <c:v>84.850831414577996</c:v>
                </c:pt>
                <c:pt idx="11">
                  <c:v>80.827253907084994</c:v>
                </c:pt>
                <c:pt idx="12">
                  <c:v>76.816823589107003</c:v>
                </c:pt>
                <c:pt idx="13">
                  <c:v>75.630569876343998</c:v>
                </c:pt>
                <c:pt idx="14">
                  <c:v>74.202109085830003</c:v>
                </c:pt>
                <c:pt idx="15">
                  <c:v>73.163798366162993</c:v>
                </c:pt>
                <c:pt idx="16">
                  <c:v>72.069933271720004</c:v>
                </c:pt>
                <c:pt idx="17">
                  <c:v>71.547135252703995</c:v>
                </c:pt>
                <c:pt idx="18">
                  <c:v>71.541498485263006</c:v>
                </c:pt>
                <c:pt idx="19">
                  <c:v>70.541370439016006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C31-4125-A549-285CF38DF6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Nové případy za 7 dní na 100 000 obyvatel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5944-47A1-8932-0F6118E2CB1A}"/>
              </c:ext>
            </c:extLst>
          </c:dPt>
          <c:dPt>
            <c:idx val="1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944-47A1-8932-0F6118E2CB1A}"/>
              </c:ext>
            </c:extLst>
          </c:dPt>
          <c:dPt>
            <c:idx val="2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5944-47A1-8932-0F6118E2CB1A}"/>
              </c:ext>
            </c:extLst>
          </c:dPt>
          <c:dPt>
            <c:idx val="3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7073-479C-A53C-670206C9E724}"/>
              </c:ext>
            </c:extLst>
          </c:dPt>
          <c:dPt>
            <c:idx val="4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073-479C-A53C-670206C9E724}"/>
              </c:ext>
            </c:extLst>
          </c:dPt>
          <c:dPt>
            <c:idx val="5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7073-479C-A53C-670206C9E724}"/>
              </c:ext>
            </c:extLst>
          </c:dPt>
          <c:dPt>
            <c:idx val="6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7073-479C-A53C-670206C9E724}"/>
              </c:ext>
            </c:extLst>
          </c:dPt>
          <c:dPt>
            <c:idx val="7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7073-479C-A53C-670206C9E724}"/>
              </c:ext>
            </c:extLst>
          </c:dPt>
          <c:dPt>
            <c:idx val="8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7073-479C-A53C-670206C9E724}"/>
              </c:ext>
            </c:extLst>
          </c:dPt>
          <c:dPt>
            <c:idx val="9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7073-479C-A53C-670206C9E724}"/>
              </c:ext>
            </c:extLst>
          </c:dPt>
          <c:dPt>
            <c:idx val="10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7073-479C-A53C-670206C9E724}"/>
              </c:ext>
            </c:extLst>
          </c:dPt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Cheb</c:v>
                </c:pt>
                <c:pt idx="1">
                  <c:v>Nymburk</c:v>
                </c:pt>
                <c:pt idx="2">
                  <c:v>Rokycany</c:v>
                </c:pt>
                <c:pt idx="3">
                  <c:v>Náchod</c:v>
                </c:pt>
                <c:pt idx="4">
                  <c:v>Břeclav</c:v>
                </c:pt>
                <c:pt idx="5">
                  <c:v>Česká Lípa</c:v>
                </c:pt>
                <c:pt idx="6">
                  <c:v>Prostějov</c:v>
                </c:pt>
                <c:pt idx="7">
                  <c:v>Benešov</c:v>
                </c:pt>
                <c:pt idx="8">
                  <c:v>Plzeň-město</c:v>
                </c:pt>
                <c:pt idx="9">
                  <c:v>Hradec Králové</c:v>
                </c:pt>
                <c:pt idx="10">
                  <c:v>Přerov</c:v>
                </c:pt>
                <c:pt idx="11">
                  <c:v>Šumperk</c:v>
                </c:pt>
                <c:pt idx="12">
                  <c:v>Rychnov nad Kněžnou</c:v>
                </c:pt>
                <c:pt idx="13">
                  <c:v>Kladno</c:v>
                </c:pt>
                <c:pt idx="14">
                  <c:v>Vyškov</c:v>
                </c:pt>
                <c:pt idx="15">
                  <c:v>Bruntál</c:v>
                </c:pt>
                <c:pt idx="16">
                  <c:v>Brno-venkov</c:v>
                </c:pt>
                <c:pt idx="17">
                  <c:v>Klatovy</c:v>
                </c:pt>
                <c:pt idx="18">
                  <c:v>Jindřichův Hradec</c:v>
                </c:pt>
                <c:pt idx="19">
                  <c:v>Uherské Hradiště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2.285714285714</c:v>
                </c:pt>
                <c:pt idx="1">
                  <c:v>1.3913043478260001</c:v>
                </c:pt>
                <c:pt idx="2">
                  <c:v>1.2307692307689999</c:v>
                </c:pt>
                <c:pt idx="3">
                  <c:v>1.1111111111109999</c:v>
                </c:pt>
                <c:pt idx="4">
                  <c:v>1.106382978723</c:v>
                </c:pt>
                <c:pt idx="5">
                  <c:v>1.0964912280700001</c:v>
                </c:pt>
                <c:pt idx="6">
                  <c:v>1.014492753623</c:v>
                </c:pt>
                <c:pt idx="7">
                  <c:v>1</c:v>
                </c:pt>
                <c:pt idx="8">
                  <c:v>0.98591549295699998</c:v>
                </c:pt>
                <c:pt idx="9">
                  <c:v>0.98076923076900002</c:v>
                </c:pt>
                <c:pt idx="10">
                  <c:v>0.97468354430299997</c:v>
                </c:pt>
                <c:pt idx="11">
                  <c:v>0.96992481203000003</c:v>
                </c:pt>
                <c:pt idx="12">
                  <c:v>0.96774193548300003</c:v>
                </c:pt>
                <c:pt idx="13">
                  <c:v>0.96341463414600004</c:v>
                </c:pt>
                <c:pt idx="14">
                  <c:v>0.92079207920700001</c:v>
                </c:pt>
                <c:pt idx="15">
                  <c:v>0.9</c:v>
                </c:pt>
                <c:pt idx="16">
                  <c:v>0.89502762430899996</c:v>
                </c:pt>
                <c:pt idx="17">
                  <c:v>0.88095238095200001</c:v>
                </c:pt>
                <c:pt idx="18">
                  <c:v>0.875</c:v>
                </c:pt>
                <c:pt idx="19">
                  <c:v>0.87248322147599999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Nové případy za 7 dní na 100 000 obyvatel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5A9-49E6-9E93-BE08CED75D17}"/>
              </c:ext>
            </c:extLst>
          </c:dPt>
          <c:dPt>
            <c:idx val="1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5A9-49E6-9E93-BE08CED75D17}"/>
              </c:ext>
            </c:extLst>
          </c:dPt>
          <c:dPt>
            <c:idx val="2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5A9-49E6-9E93-BE08CED75D17}"/>
              </c:ext>
            </c:extLst>
          </c:dPt>
          <c:dPt>
            <c:idx val="3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84FC-4F2A-8850-F74443BEFA26}"/>
              </c:ext>
            </c:extLst>
          </c:dPt>
          <c:dPt>
            <c:idx val="4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4FC-4F2A-8850-F74443BEFA26}"/>
              </c:ext>
            </c:extLst>
          </c:dPt>
          <c:dPt>
            <c:idx val="7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84FC-4F2A-8850-F74443BEFA26}"/>
              </c:ext>
            </c:extLst>
          </c:dPt>
          <c:dPt>
            <c:idx val="8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84FC-4F2A-8850-F74443BEFA26}"/>
              </c:ext>
            </c:extLst>
          </c:dPt>
          <c:dPt>
            <c:idx val="10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84FC-4F2A-8850-F74443BEFA26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Cheb</c:v>
                </c:pt>
                <c:pt idx="1">
                  <c:v>Nymburk</c:v>
                </c:pt>
                <c:pt idx="2">
                  <c:v>Rokycany</c:v>
                </c:pt>
                <c:pt idx="3">
                  <c:v>Náchod</c:v>
                </c:pt>
                <c:pt idx="4">
                  <c:v>Břeclav</c:v>
                </c:pt>
                <c:pt idx="5">
                  <c:v>Česká Lípa</c:v>
                </c:pt>
                <c:pt idx="6">
                  <c:v>Prostějov</c:v>
                </c:pt>
                <c:pt idx="7">
                  <c:v>Benešov</c:v>
                </c:pt>
                <c:pt idx="8">
                  <c:v>Plzeň-město</c:v>
                </c:pt>
                <c:pt idx="9">
                  <c:v>Hradec Králové</c:v>
                </c:pt>
                <c:pt idx="10">
                  <c:v>Přerov</c:v>
                </c:pt>
                <c:pt idx="11">
                  <c:v>Šumperk</c:v>
                </c:pt>
                <c:pt idx="12">
                  <c:v>Rychnov nad Kněžnou</c:v>
                </c:pt>
                <c:pt idx="13">
                  <c:v>Kladno</c:v>
                </c:pt>
                <c:pt idx="14">
                  <c:v>Vyškov</c:v>
                </c:pt>
                <c:pt idx="15">
                  <c:v>Bruntál</c:v>
                </c:pt>
                <c:pt idx="16">
                  <c:v>Brno-venkov</c:v>
                </c:pt>
                <c:pt idx="17">
                  <c:v>Klatovy</c:v>
                </c:pt>
                <c:pt idx="18">
                  <c:v>Jindřichův Hradec</c:v>
                </c:pt>
                <c:pt idx="19">
                  <c:v>Uherské Hradiště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17.49896099919</c:v>
                </c:pt>
                <c:pt idx="1">
                  <c:v>31.514984390234002</c:v>
                </c:pt>
                <c:pt idx="2">
                  <c:v>64.660833720623998</c:v>
                </c:pt>
                <c:pt idx="3">
                  <c:v>18.267008868632001</c:v>
                </c:pt>
                <c:pt idx="4">
                  <c:v>44.642090623443003</c:v>
                </c:pt>
                <c:pt idx="5">
                  <c:v>121.36157983650099</c:v>
                </c:pt>
                <c:pt idx="6">
                  <c:v>64.513750645136994</c:v>
                </c:pt>
                <c:pt idx="7">
                  <c:v>67.173307132401007</c:v>
                </c:pt>
                <c:pt idx="8">
                  <c:v>35.926914391295</c:v>
                </c:pt>
                <c:pt idx="9">
                  <c:v>31.015294797336001</c:v>
                </c:pt>
                <c:pt idx="10">
                  <c:v>59.735766208175001</c:v>
                </c:pt>
                <c:pt idx="11">
                  <c:v>107.52957063192299</c:v>
                </c:pt>
                <c:pt idx="12">
                  <c:v>75.630569876343998</c:v>
                </c:pt>
                <c:pt idx="13">
                  <c:v>47.349336210254997</c:v>
                </c:pt>
                <c:pt idx="14">
                  <c:v>100.28576050034999</c:v>
                </c:pt>
                <c:pt idx="15">
                  <c:v>39.573050752436998</c:v>
                </c:pt>
                <c:pt idx="16">
                  <c:v>71.541498485263006</c:v>
                </c:pt>
                <c:pt idx="17">
                  <c:v>42.897058653031998</c:v>
                </c:pt>
                <c:pt idx="18">
                  <c:v>46.522447080715999</c:v>
                </c:pt>
                <c:pt idx="19">
                  <c:v>91.788462896279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5A9-49E6-9E93-BE08CED75D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Nové případy za 7 dní na 100 000 obyvatel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62E-4D6A-9D87-419241CDACFF}"/>
              </c:ext>
            </c:extLst>
          </c:dPt>
          <c:dPt>
            <c:idx val="1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62E-4D6A-9D87-419241CDACFF}"/>
              </c:ext>
            </c:extLst>
          </c:dPt>
          <c:dPt>
            <c:idx val="2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2E-4D6A-9D87-419241CDACFF}"/>
              </c:ext>
            </c:extLst>
          </c:dPt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Cheb</c:v>
                </c:pt>
                <c:pt idx="1">
                  <c:v>Nymburk</c:v>
                </c:pt>
                <c:pt idx="2">
                  <c:v>Rokycany</c:v>
                </c:pt>
                <c:pt idx="3">
                  <c:v>Náchod</c:v>
                </c:pt>
                <c:pt idx="4">
                  <c:v>Břeclav</c:v>
                </c:pt>
                <c:pt idx="5">
                  <c:v>Česká Lípa</c:v>
                </c:pt>
                <c:pt idx="6">
                  <c:v>Prostějov</c:v>
                </c:pt>
                <c:pt idx="7">
                  <c:v>Benešov</c:v>
                </c:pt>
                <c:pt idx="8">
                  <c:v>Plzeň-město</c:v>
                </c:pt>
                <c:pt idx="9">
                  <c:v>Hradec Králové</c:v>
                </c:pt>
                <c:pt idx="10">
                  <c:v>Přerov</c:v>
                </c:pt>
                <c:pt idx="11">
                  <c:v>Šumperk</c:v>
                </c:pt>
                <c:pt idx="12">
                  <c:v>Rychnov nad Kněžnou</c:v>
                </c:pt>
                <c:pt idx="13">
                  <c:v>Kladno</c:v>
                </c:pt>
                <c:pt idx="14">
                  <c:v>Vyškov</c:v>
                </c:pt>
                <c:pt idx="15">
                  <c:v>Bruntál</c:v>
                </c:pt>
                <c:pt idx="16">
                  <c:v>Brno-venkov</c:v>
                </c:pt>
                <c:pt idx="17">
                  <c:v>Klatovy</c:v>
                </c:pt>
                <c:pt idx="18">
                  <c:v>Jindřichův Hradec</c:v>
                </c:pt>
                <c:pt idx="19">
                  <c:v>Uherské Hradiště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1.3783597518E-2</c:v>
                </c:pt>
                <c:pt idx="1">
                  <c:v>2.0684736091000001E-2</c:v>
                </c:pt>
                <c:pt idx="2">
                  <c:v>7.7922077921999996E-2</c:v>
                </c:pt>
                <c:pt idx="3">
                  <c:v>7.2649572639999997E-3</c:v>
                </c:pt>
                <c:pt idx="4">
                  <c:v>3.1722791605000002E-2</c:v>
                </c:pt>
                <c:pt idx="5">
                  <c:v>7.6340694006000007E-2</c:v>
                </c:pt>
                <c:pt idx="6">
                  <c:v>6.4958828910999994E-2</c:v>
                </c:pt>
                <c:pt idx="7">
                  <c:v>4.8725637181000002E-2</c:v>
                </c:pt>
                <c:pt idx="8">
                  <c:v>2.8305872411999999E-2</c:v>
                </c:pt>
                <c:pt idx="9">
                  <c:v>1.7726161369000001E-2</c:v>
                </c:pt>
                <c:pt idx="10">
                  <c:v>6.8421052630999998E-2</c:v>
                </c:pt>
                <c:pt idx="11">
                  <c:v>8.4677419354E-2</c:v>
                </c:pt>
                <c:pt idx="12">
                  <c:v>3.0318602260999999E-2</c:v>
                </c:pt>
                <c:pt idx="13">
                  <c:v>3.1528189909999997E-2</c:v>
                </c:pt>
                <c:pt idx="14">
                  <c:v>6.1470215462000002E-2</c:v>
                </c:pt>
                <c:pt idx="15">
                  <c:v>2.4714828897E-2</c:v>
                </c:pt>
                <c:pt idx="16">
                  <c:v>4.6624713957999997E-2</c:v>
                </c:pt>
                <c:pt idx="17">
                  <c:v>7.0032573289000005E-2</c:v>
                </c:pt>
                <c:pt idx="18">
                  <c:v>2.8400597906999999E-2</c:v>
                </c:pt>
                <c:pt idx="19">
                  <c:v>2.7755591053999999E-2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62E-4D6A-9D87-419241CDAC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83667020704E-2"/>
          <c:y val="0.10271625430964779"/>
          <c:w val="0.91692139603581668"/>
          <c:h val="0.71344666460445894"/>
        </c:manualLayout>
      </c:layout>
      <c:areaChart>
        <c:grouping val="standard"/>
        <c:varyColors val="0"/>
        <c:ser>
          <c:idx val="6"/>
          <c:order val="5"/>
          <c:tx>
            <c:strRef>
              <c:f>Sheet1!$H$1</c:f>
              <c:strCache>
                <c:ptCount val="1"/>
                <c:pt idx="0">
                  <c:v>cutoff100</c:v>
                </c:pt>
              </c:strCache>
            </c:strRef>
          </c:tx>
          <c:spPr>
            <a:solidFill>
              <a:srgbClr val="FFC78F"/>
            </a:solidFill>
            <a:ln>
              <a:noFill/>
            </a:ln>
            <a:effectLst/>
          </c:spPr>
          <c:cat>
            <c:numRef>
              <c:f>Sheet1!$A$155:$A$280</c:f>
              <c:numCache>
                <c:formatCode>m/d/yyyy</c:formatCode>
                <c:ptCount val="126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</c:numCache>
            </c:numRef>
          </c:cat>
          <c:val>
            <c:numRef>
              <c:f>Sheet1!$H$155:$H$280</c:f>
              <c:numCache>
                <c:formatCode>General</c:formatCode>
                <c:ptCount val="126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100</c:v>
                </c:pt>
                <c:pt idx="21">
                  <c:v>100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100</c:v>
                </c:pt>
                <c:pt idx="26">
                  <c:v>100</c:v>
                </c:pt>
                <c:pt idx="27">
                  <c:v>100</c:v>
                </c:pt>
                <c:pt idx="28">
                  <c:v>100</c:v>
                </c:pt>
                <c:pt idx="29">
                  <c:v>100</c:v>
                </c:pt>
                <c:pt idx="30">
                  <c:v>100</c:v>
                </c:pt>
                <c:pt idx="31">
                  <c:v>100</c:v>
                </c:pt>
                <c:pt idx="32">
                  <c:v>100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100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  <c:pt idx="67">
                  <c:v>100</c:v>
                </c:pt>
                <c:pt idx="68">
                  <c:v>100</c:v>
                </c:pt>
                <c:pt idx="69">
                  <c:v>100</c:v>
                </c:pt>
                <c:pt idx="70">
                  <c:v>100</c:v>
                </c:pt>
                <c:pt idx="71">
                  <c:v>100</c:v>
                </c:pt>
                <c:pt idx="72">
                  <c:v>100</c:v>
                </c:pt>
                <c:pt idx="73">
                  <c:v>100</c:v>
                </c:pt>
                <c:pt idx="74">
                  <c:v>100</c:v>
                </c:pt>
                <c:pt idx="75">
                  <c:v>100</c:v>
                </c:pt>
                <c:pt idx="76">
                  <c:v>100</c:v>
                </c:pt>
                <c:pt idx="77">
                  <c:v>100</c:v>
                </c:pt>
                <c:pt idx="78">
                  <c:v>100</c:v>
                </c:pt>
                <c:pt idx="79">
                  <c:v>100</c:v>
                </c:pt>
                <c:pt idx="80">
                  <c:v>100</c:v>
                </c:pt>
                <c:pt idx="81">
                  <c:v>100</c:v>
                </c:pt>
                <c:pt idx="82">
                  <c:v>100</c:v>
                </c:pt>
                <c:pt idx="83">
                  <c:v>100</c:v>
                </c:pt>
                <c:pt idx="84">
                  <c:v>100</c:v>
                </c:pt>
                <c:pt idx="85">
                  <c:v>100</c:v>
                </c:pt>
                <c:pt idx="86">
                  <c:v>100</c:v>
                </c:pt>
                <c:pt idx="87">
                  <c:v>100</c:v>
                </c:pt>
                <c:pt idx="88">
                  <c:v>100</c:v>
                </c:pt>
                <c:pt idx="89">
                  <c:v>100</c:v>
                </c:pt>
                <c:pt idx="90">
                  <c:v>100</c:v>
                </c:pt>
                <c:pt idx="91">
                  <c:v>100</c:v>
                </c:pt>
                <c:pt idx="92">
                  <c:v>100</c:v>
                </c:pt>
                <c:pt idx="93">
                  <c:v>100</c:v>
                </c:pt>
                <c:pt idx="94">
                  <c:v>100</c:v>
                </c:pt>
                <c:pt idx="95">
                  <c:v>100</c:v>
                </c:pt>
                <c:pt idx="96">
                  <c:v>100</c:v>
                </c:pt>
                <c:pt idx="97">
                  <c:v>100</c:v>
                </c:pt>
                <c:pt idx="98">
                  <c:v>100</c:v>
                </c:pt>
                <c:pt idx="99">
                  <c:v>100</c:v>
                </c:pt>
                <c:pt idx="100">
                  <c:v>100</c:v>
                </c:pt>
                <c:pt idx="101">
                  <c:v>100</c:v>
                </c:pt>
                <c:pt idx="102">
                  <c:v>100</c:v>
                </c:pt>
                <c:pt idx="103">
                  <c:v>100</c:v>
                </c:pt>
                <c:pt idx="104">
                  <c:v>100</c:v>
                </c:pt>
                <c:pt idx="105">
                  <c:v>100</c:v>
                </c:pt>
                <c:pt idx="106">
                  <c:v>100</c:v>
                </c:pt>
                <c:pt idx="107">
                  <c:v>100</c:v>
                </c:pt>
                <c:pt idx="108">
                  <c:v>100</c:v>
                </c:pt>
                <c:pt idx="109">
                  <c:v>100</c:v>
                </c:pt>
                <c:pt idx="110">
                  <c:v>100</c:v>
                </c:pt>
                <c:pt idx="111">
                  <c:v>100</c:v>
                </c:pt>
                <c:pt idx="112">
                  <c:v>100</c:v>
                </c:pt>
                <c:pt idx="113">
                  <c:v>100</c:v>
                </c:pt>
                <c:pt idx="114">
                  <c:v>100</c:v>
                </c:pt>
                <c:pt idx="115">
                  <c:v>100</c:v>
                </c:pt>
                <c:pt idx="116">
                  <c:v>100</c:v>
                </c:pt>
                <c:pt idx="117">
                  <c:v>100</c:v>
                </c:pt>
                <c:pt idx="118">
                  <c:v>100</c:v>
                </c:pt>
                <c:pt idx="119">
                  <c:v>100</c:v>
                </c:pt>
                <c:pt idx="120">
                  <c:v>100</c:v>
                </c:pt>
                <c:pt idx="121">
                  <c:v>100</c:v>
                </c:pt>
                <c:pt idx="122">
                  <c:v>100</c:v>
                </c:pt>
                <c:pt idx="123">
                  <c:v>100</c:v>
                </c:pt>
                <c:pt idx="124">
                  <c:v>100</c:v>
                </c:pt>
                <c:pt idx="125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EF5-483F-B422-4E0629062509}"/>
            </c:ext>
          </c:extLst>
        </c:ser>
        <c:ser>
          <c:idx val="7"/>
          <c:order val="6"/>
          <c:tx>
            <c:strRef>
              <c:f>Sheet1!$I$1</c:f>
              <c:strCache>
                <c:ptCount val="1"/>
                <c:pt idx="0">
                  <c:v>cutoff50</c:v>
                </c:pt>
              </c:strCache>
            </c:strRef>
          </c:tx>
          <c:spPr>
            <a:solidFill>
              <a:srgbClr val="C2FFDF"/>
            </a:solidFill>
            <a:ln>
              <a:noFill/>
            </a:ln>
            <a:effectLst/>
          </c:spPr>
          <c:cat>
            <c:numRef>
              <c:f>Sheet1!$A$155:$A$280</c:f>
              <c:numCache>
                <c:formatCode>m/d/yyyy</c:formatCode>
                <c:ptCount val="126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</c:numCache>
            </c:numRef>
          </c:cat>
          <c:val>
            <c:numRef>
              <c:f>Sheet1!$I$155:$I$280</c:f>
              <c:numCache>
                <c:formatCode>General</c:formatCode>
                <c:ptCount val="126"/>
                <c:pt idx="0">
                  <c:v>50</c:v>
                </c:pt>
                <c:pt idx="1">
                  <c:v>50</c:v>
                </c:pt>
                <c:pt idx="2">
                  <c:v>50</c:v>
                </c:pt>
                <c:pt idx="3">
                  <c:v>50</c:v>
                </c:pt>
                <c:pt idx="4">
                  <c:v>50</c:v>
                </c:pt>
                <c:pt idx="5">
                  <c:v>50</c:v>
                </c:pt>
                <c:pt idx="6">
                  <c:v>50</c:v>
                </c:pt>
                <c:pt idx="7">
                  <c:v>50</c:v>
                </c:pt>
                <c:pt idx="8">
                  <c:v>50</c:v>
                </c:pt>
                <c:pt idx="9">
                  <c:v>50</c:v>
                </c:pt>
                <c:pt idx="10">
                  <c:v>50</c:v>
                </c:pt>
                <c:pt idx="11">
                  <c:v>50</c:v>
                </c:pt>
                <c:pt idx="12">
                  <c:v>50</c:v>
                </c:pt>
                <c:pt idx="13">
                  <c:v>50</c:v>
                </c:pt>
                <c:pt idx="14">
                  <c:v>50</c:v>
                </c:pt>
                <c:pt idx="15">
                  <c:v>50</c:v>
                </c:pt>
                <c:pt idx="16">
                  <c:v>50</c:v>
                </c:pt>
                <c:pt idx="17">
                  <c:v>50</c:v>
                </c:pt>
                <c:pt idx="18">
                  <c:v>50</c:v>
                </c:pt>
                <c:pt idx="19">
                  <c:v>50</c:v>
                </c:pt>
                <c:pt idx="20">
                  <c:v>50</c:v>
                </c:pt>
                <c:pt idx="21">
                  <c:v>50</c:v>
                </c:pt>
                <c:pt idx="22">
                  <c:v>50</c:v>
                </c:pt>
                <c:pt idx="23">
                  <c:v>50</c:v>
                </c:pt>
                <c:pt idx="24">
                  <c:v>50</c:v>
                </c:pt>
                <c:pt idx="25">
                  <c:v>50</c:v>
                </c:pt>
                <c:pt idx="26">
                  <c:v>50</c:v>
                </c:pt>
                <c:pt idx="27">
                  <c:v>50</c:v>
                </c:pt>
                <c:pt idx="28">
                  <c:v>50</c:v>
                </c:pt>
                <c:pt idx="29">
                  <c:v>50</c:v>
                </c:pt>
                <c:pt idx="30">
                  <c:v>50</c:v>
                </c:pt>
                <c:pt idx="31">
                  <c:v>50</c:v>
                </c:pt>
                <c:pt idx="32">
                  <c:v>50</c:v>
                </c:pt>
                <c:pt idx="33">
                  <c:v>50</c:v>
                </c:pt>
                <c:pt idx="34">
                  <c:v>50</c:v>
                </c:pt>
                <c:pt idx="35">
                  <c:v>50</c:v>
                </c:pt>
                <c:pt idx="36">
                  <c:v>50</c:v>
                </c:pt>
                <c:pt idx="37">
                  <c:v>50</c:v>
                </c:pt>
                <c:pt idx="38">
                  <c:v>50</c:v>
                </c:pt>
                <c:pt idx="39">
                  <c:v>50</c:v>
                </c:pt>
                <c:pt idx="40">
                  <c:v>50</c:v>
                </c:pt>
                <c:pt idx="41">
                  <c:v>50</c:v>
                </c:pt>
                <c:pt idx="42">
                  <c:v>50</c:v>
                </c:pt>
                <c:pt idx="43">
                  <c:v>50</c:v>
                </c:pt>
                <c:pt idx="44">
                  <c:v>50</c:v>
                </c:pt>
                <c:pt idx="45">
                  <c:v>50</c:v>
                </c:pt>
                <c:pt idx="46">
                  <c:v>50</c:v>
                </c:pt>
                <c:pt idx="47">
                  <c:v>50</c:v>
                </c:pt>
                <c:pt idx="48">
                  <c:v>50</c:v>
                </c:pt>
                <c:pt idx="49">
                  <c:v>50</c:v>
                </c:pt>
                <c:pt idx="50">
                  <c:v>50</c:v>
                </c:pt>
                <c:pt idx="51">
                  <c:v>50</c:v>
                </c:pt>
                <c:pt idx="52">
                  <c:v>50</c:v>
                </c:pt>
                <c:pt idx="53">
                  <c:v>50</c:v>
                </c:pt>
                <c:pt idx="54">
                  <c:v>50</c:v>
                </c:pt>
                <c:pt idx="55">
                  <c:v>50</c:v>
                </c:pt>
                <c:pt idx="56">
                  <c:v>50</c:v>
                </c:pt>
                <c:pt idx="57">
                  <c:v>50</c:v>
                </c:pt>
                <c:pt idx="58">
                  <c:v>50</c:v>
                </c:pt>
                <c:pt idx="59">
                  <c:v>50</c:v>
                </c:pt>
                <c:pt idx="60">
                  <c:v>50</c:v>
                </c:pt>
                <c:pt idx="61">
                  <c:v>50</c:v>
                </c:pt>
                <c:pt idx="62">
                  <c:v>50</c:v>
                </c:pt>
                <c:pt idx="63">
                  <c:v>50</c:v>
                </c:pt>
                <c:pt idx="64">
                  <c:v>50</c:v>
                </c:pt>
                <c:pt idx="65">
                  <c:v>50</c:v>
                </c:pt>
                <c:pt idx="66">
                  <c:v>50</c:v>
                </c:pt>
                <c:pt idx="67">
                  <c:v>50</c:v>
                </c:pt>
                <c:pt idx="68">
                  <c:v>50</c:v>
                </c:pt>
                <c:pt idx="69">
                  <c:v>50</c:v>
                </c:pt>
                <c:pt idx="70">
                  <c:v>50</c:v>
                </c:pt>
                <c:pt idx="71">
                  <c:v>50</c:v>
                </c:pt>
                <c:pt idx="72">
                  <c:v>50</c:v>
                </c:pt>
                <c:pt idx="73">
                  <c:v>50</c:v>
                </c:pt>
                <c:pt idx="74">
                  <c:v>50</c:v>
                </c:pt>
                <c:pt idx="75">
                  <c:v>50</c:v>
                </c:pt>
                <c:pt idx="76">
                  <c:v>50</c:v>
                </c:pt>
                <c:pt idx="77">
                  <c:v>50</c:v>
                </c:pt>
                <c:pt idx="78">
                  <c:v>50</c:v>
                </c:pt>
                <c:pt idx="79">
                  <c:v>50</c:v>
                </c:pt>
                <c:pt idx="80">
                  <c:v>50</c:v>
                </c:pt>
                <c:pt idx="81">
                  <c:v>50</c:v>
                </c:pt>
                <c:pt idx="82">
                  <c:v>50</c:v>
                </c:pt>
                <c:pt idx="83">
                  <c:v>50</c:v>
                </c:pt>
                <c:pt idx="84">
                  <c:v>50</c:v>
                </c:pt>
                <c:pt idx="85">
                  <c:v>50</c:v>
                </c:pt>
                <c:pt idx="86">
                  <c:v>50</c:v>
                </c:pt>
                <c:pt idx="87">
                  <c:v>50</c:v>
                </c:pt>
                <c:pt idx="88">
                  <c:v>50</c:v>
                </c:pt>
                <c:pt idx="89">
                  <c:v>50</c:v>
                </c:pt>
                <c:pt idx="90">
                  <c:v>50</c:v>
                </c:pt>
                <c:pt idx="91">
                  <c:v>50</c:v>
                </c:pt>
                <c:pt idx="92">
                  <c:v>50</c:v>
                </c:pt>
                <c:pt idx="93">
                  <c:v>50</c:v>
                </c:pt>
                <c:pt idx="94">
                  <c:v>50</c:v>
                </c:pt>
                <c:pt idx="95">
                  <c:v>50</c:v>
                </c:pt>
                <c:pt idx="96">
                  <c:v>50</c:v>
                </c:pt>
                <c:pt idx="97">
                  <c:v>50</c:v>
                </c:pt>
                <c:pt idx="98">
                  <c:v>50</c:v>
                </c:pt>
                <c:pt idx="99">
                  <c:v>50</c:v>
                </c:pt>
                <c:pt idx="100">
                  <c:v>50</c:v>
                </c:pt>
                <c:pt idx="101">
                  <c:v>50</c:v>
                </c:pt>
                <c:pt idx="102">
                  <c:v>50</c:v>
                </c:pt>
                <c:pt idx="103">
                  <c:v>50</c:v>
                </c:pt>
                <c:pt idx="104">
                  <c:v>50</c:v>
                </c:pt>
                <c:pt idx="105">
                  <c:v>50</c:v>
                </c:pt>
                <c:pt idx="106">
                  <c:v>50</c:v>
                </c:pt>
                <c:pt idx="107">
                  <c:v>50</c:v>
                </c:pt>
                <c:pt idx="108">
                  <c:v>50</c:v>
                </c:pt>
                <c:pt idx="109">
                  <c:v>50</c:v>
                </c:pt>
                <c:pt idx="110">
                  <c:v>50</c:v>
                </c:pt>
                <c:pt idx="111">
                  <c:v>50</c:v>
                </c:pt>
                <c:pt idx="112">
                  <c:v>50</c:v>
                </c:pt>
                <c:pt idx="113">
                  <c:v>50</c:v>
                </c:pt>
                <c:pt idx="114">
                  <c:v>50</c:v>
                </c:pt>
                <c:pt idx="115">
                  <c:v>50</c:v>
                </c:pt>
                <c:pt idx="116">
                  <c:v>50</c:v>
                </c:pt>
                <c:pt idx="117">
                  <c:v>50</c:v>
                </c:pt>
                <c:pt idx="118">
                  <c:v>50</c:v>
                </c:pt>
                <c:pt idx="119">
                  <c:v>50</c:v>
                </c:pt>
                <c:pt idx="120">
                  <c:v>50</c:v>
                </c:pt>
                <c:pt idx="121">
                  <c:v>50</c:v>
                </c:pt>
                <c:pt idx="122">
                  <c:v>50</c:v>
                </c:pt>
                <c:pt idx="123">
                  <c:v>50</c:v>
                </c:pt>
                <c:pt idx="124">
                  <c:v>50</c:v>
                </c:pt>
                <c:pt idx="125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EF5-483F-B422-4E06290625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7147840"/>
        <c:axId val="419321824"/>
      </c:areaChar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Denní počet případů</c:v>
                </c:pt>
              </c:strCache>
            </c:strRef>
          </c:tx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Sheet1!$A$155:$A$280</c:f>
              <c:numCache>
                <c:formatCode>m/d/yyyy</c:formatCode>
                <c:ptCount val="126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</c:numCache>
            </c:numRef>
          </c:cat>
          <c:val>
            <c:numRef>
              <c:f>Sheet1!$B$155:$B$280</c:f>
              <c:numCache>
                <c:formatCode>General</c:formatCode>
                <c:ptCount val="126"/>
                <c:pt idx="0">
                  <c:v>445.17740376113989</c:v>
                </c:pt>
                <c:pt idx="1">
                  <c:v>444.73790246980087</c:v>
                </c:pt>
                <c:pt idx="2">
                  <c:v>455.61322165761374</c:v>
                </c:pt>
                <c:pt idx="3">
                  <c:v>456.52027751420684</c:v>
                </c:pt>
                <c:pt idx="4">
                  <c:v>461.84104846679975</c:v>
                </c:pt>
                <c:pt idx="5">
                  <c:v>468.99463331518911</c:v>
                </c:pt>
                <c:pt idx="6">
                  <c:v>467.85380017596884</c:v>
                </c:pt>
                <c:pt idx="7">
                  <c:v>473.09041130681589</c:v>
                </c:pt>
                <c:pt idx="8">
                  <c:v>483.70389993808647</c:v>
                </c:pt>
                <c:pt idx="9">
                  <c:v>482.49760915973059</c:v>
                </c:pt>
                <c:pt idx="10">
                  <c:v>491.01645333866219</c:v>
                </c:pt>
                <c:pt idx="11">
                  <c:v>492.96148033011968</c:v>
                </c:pt>
                <c:pt idx="12">
                  <c:v>495.9631806390517</c:v>
                </c:pt>
                <c:pt idx="13">
                  <c:v>499.9747988089328</c:v>
                </c:pt>
                <c:pt idx="14">
                  <c:v>510.5228298010677</c:v>
                </c:pt>
                <c:pt idx="15">
                  <c:v>532.26411708538831</c:v>
                </c:pt>
                <c:pt idx="16">
                  <c:v>545.36499600381114</c:v>
                </c:pt>
                <c:pt idx="17">
                  <c:v>570.48202724926705</c:v>
                </c:pt>
                <c:pt idx="18">
                  <c:v>593.4670096771639</c:v>
                </c:pt>
                <c:pt idx="19">
                  <c:v>608.74669286967128</c:v>
                </c:pt>
                <c:pt idx="20">
                  <c:v>619.85578934011119</c:v>
                </c:pt>
                <c:pt idx="21">
                  <c:v>643.26157087673676</c:v>
                </c:pt>
                <c:pt idx="22">
                  <c:v>673.48429797476865</c:v>
                </c:pt>
                <c:pt idx="23">
                  <c:v>700.20036583339402</c:v>
                </c:pt>
                <c:pt idx="24">
                  <c:v>727.16891315725661</c:v>
                </c:pt>
                <c:pt idx="25">
                  <c:v>759.78551962939014</c:v>
                </c:pt>
                <c:pt idx="26">
                  <c:v>769.5948144084233</c:v>
                </c:pt>
                <c:pt idx="27">
                  <c:v>774.44803079576207</c:v>
                </c:pt>
                <c:pt idx="28">
                  <c:v>783.02298152252411</c:v>
                </c:pt>
                <c:pt idx="29">
                  <c:v>791.78495407538787</c:v>
                </c:pt>
                <c:pt idx="30">
                  <c:v>805.25987664601416</c:v>
                </c:pt>
                <c:pt idx="31">
                  <c:v>805.82094212431912</c:v>
                </c:pt>
                <c:pt idx="32">
                  <c:v>790.79373839704897</c:v>
                </c:pt>
                <c:pt idx="33">
                  <c:v>803.00626364148889</c:v>
                </c:pt>
                <c:pt idx="34">
                  <c:v>797.34885340191306</c:v>
                </c:pt>
                <c:pt idx="35">
                  <c:v>781.71382873981236</c:v>
                </c:pt>
                <c:pt idx="36">
                  <c:v>768.44463017789792</c:v>
                </c:pt>
                <c:pt idx="37">
                  <c:v>761.88016408172882</c:v>
                </c:pt>
                <c:pt idx="38">
                  <c:v>730.05840037052758</c:v>
                </c:pt>
                <c:pt idx="39">
                  <c:v>746.8062048979333</c:v>
                </c:pt>
                <c:pt idx="40">
                  <c:v>726.47693240068043</c:v>
                </c:pt>
                <c:pt idx="41">
                  <c:v>720.39872305237577</c:v>
                </c:pt>
                <c:pt idx="42">
                  <c:v>720.17429686105368</c:v>
                </c:pt>
                <c:pt idx="43">
                  <c:v>707.73734542529189</c:v>
                </c:pt>
                <c:pt idx="44">
                  <c:v>684.28480843214084</c:v>
                </c:pt>
                <c:pt idx="45">
                  <c:v>678.81442001866662</c:v>
                </c:pt>
                <c:pt idx="46">
                  <c:v>629.72119066697496</c:v>
                </c:pt>
                <c:pt idx="47">
                  <c:v>615.78806462239959</c:v>
                </c:pt>
                <c:pt idx="48">
                  <c:v>606.97933661301045</c:v>
                </c:pt>
                <c:pt idx="49">
                  <c:v>584.6395794851644</c:v>
                </c:pt>
                <c:pt idx="50">
                  <c:v>556.02524009160697</c:v>
                </c:pt>
                <c:pt idx="51">
                  <c:v>526.28876974143952</c:v>
                </c:pt>
                <c:pt idx="52">
                  <c:v>500.71353502203442</c:v>
                </c:pt>
                <c:pt idx="53">
                  <c:v>482.01135241186614</c:v>
                </c:pt>
                <c:pt idx="54">
                  <c:v>468.01276872815527</c:v>
                </c:pt>
                <c:pt idx="55">
                  <c:v>461.96261265376586</c:v>
                </c:pt>
                <c:pt idx="56">
                  <c:v>449.75943850063106</c:v>
                </c:pt>
                <c:pt idx="57">
                  <c:v>427.8965870293444</c:v>
                </c:pt>
                <c:pt idx="58">
                  <c:v>413.07510731078605</c:v>
                </c:pt>
                <c:pt idx="59">
                  <c:v>397.10227563142001</c:v>
                </c:pt>
                <c:pt idx="60">
                  <c:v>360.893335751623</c:v>
                </c:pt>
                <c:pt idx="61">
                  <c:v>343.989600979351</c:v>
                </c:pt>
                <c:pt idx="62">
                  <c:v>345.68090888083299</c:v>
                </c:pt>
                <c:pt idx="63">
                  <c:v>294.138066977101</c:v>
                </c:pt>
                <c:pt idx="64">
                  <c:v>265.65681568584301</c:v>
                </c:pt>
                <c:pt idx="65">
                  <c:v>263.69452475042198</c:v>
                </c:pt>
                <c:pt idx="66">
                  <c:v>254.69601917513299</c:v>
                </c:pt>
                <c:pt idx="67">
                  <c:v>263.86272111631502</c:v>
                </c:pt>
                <c:pt idx="68">
                  <c:v>264.27386778849899</c:v>
                </c:pt>
                <c:pt idx="69">
                  <c:v>255.49027979185101</c:v>
                </c:pt>
                <c:pt idx="70">
                  <c:v>278.374329795883</c:v>
                </c:pt>
                <c:pt idx="71">
                  <c:v>273.45925821477999</c:v>
                </c:pt>
                <c:pt idx="72">
                  <c:v>242.27752082668101</c:v>
                </c:pt>
                <c:pt idx="73">
                  <c:v>223.411495118988</c:v>
                </c:pt>
                <c:pt idx="74">
                  <c:v>208.432674311939</c:v>
                </c:pt>
                <c:pt idx="75">
                  <c:v>202.23744150153701</c:v>
                </c:pt>
                <c:pt idx="76">
                  <c:v>200.817116633994</c:v>
                </c:pt>
                <c:pt idx="77">
                  <c:v>195.89270081034201</c:v>
                </c:pt>
                <c:pt idx="78">
                  <c:v>184.29649580625701</c:v>
                </c:pt>
                <c:pt idx="79">
                  <c:v>177.157494498343</c:v>
                </c:pt>
                <c:pt idx="80">
                  <c:v>171.22390047933101</c:v>
                </c:pt>
                <c:pt idx="81">
                  <c:v>165.48653555386099</c:v>
                </c:pt>
                <c:pt idx="82">
                  <c:v>163.29998279724899</c:v>
                </c:pt>
                <c:pt idx="83">
                  <c:v>163.225228856852</c:v>
                </c:pt>
                <c:pt idx="84">
                  <c:v>156.10491603403801</c:v>
                </c:pt>
                <c:pt idx="85">
                  <c:v>150.713288082904</c:v>
                </c:pt>
                <c:pt idx="86">
                  <c:v>146.37755953987801</c:v>
                </c:pt>
                <c:pt idx="87">
                  <c:v>142.639862520028</c:v>
                </c:pt>
                <c:pt idx="88">
                  <c:v>138.58446125348999</c:v>
                </c:pt>
                <c:pt idx="89">
                  <c:v>137.31364426674099</c:v>
                </c:pt>
                <c:pt idx="90">
                  <c:v>134.35151937851001</c:v>
                </c:pt>
                <c:pt idx="91">
                  <c:v>130.96890357554599</c:v>
                </c:pt>
                <c:pt idx="92">
                  <c:v>123.287936199754</c:v>
                </c:pt>
                <c:pt idx="93">
                  <c:v>117.541227031735</c:v>
                </c:pt>
                <c:pt idx="94">
                  <c:v>111.41140391918</c:v>
                </c:pt>
                <c:pt idx="95">
                  <c:v>106.468299610429</c:v>
                </c:pt>
                <c:pt idx="96">
                  <c:v>102.291423190746</c:v>
                </c:pt>
                <c:pt idx="97">
                  <c:v>101.132737114593</c:v>
                </c:pt>
                <c:pt idx="98">
                  <c:v>94.853406121245001</c:v>
                </c:pt>
                <c:pt idx="99">
                  <c:v>88.078830272765998</c:v>
                </c:pt>
                <c:pt idx="100">
                  <c:v>82.416219287692996</c:v>
                </c:pt>
                <c:pt idx="101">
                  <c:v>79.164422880423999</c:v>
                </c:pt>
                <c:pt idx="102">
                  <c:v>73.707385231442998</c:v>
                </c:pt>
                <c:pt idx="103">
                  <c:v>72.520666427639995</c:v>
                </c:pt>
                <c:pt idx="104">
                  <c:v>70.3</c:v>
                </c:pt>
                <c:pt idx="105">
                  <c:v>67.400000000000006</c:v>
                </c:pt>
                <c:pt idx="106">
                  <c:v>62.8</c:v>
                </c:pt>
                <c:pt idx="107">
                  <c:v>58.3</c:v>
                </c:pt>
                <c:pt idx="108">
                  <c:v>53.1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4A-45E8-87A1-7BD2345ADB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model</c:v>
                </c:pt>
              </c:strCache>
            </c:strRef>
          </c:tx>
          <c:spPr>
            <a:ln w="28575" cap="rnd">
              <a:solidFill>
                <a:srgbClr val="FFC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Sheet1!$A$155:$A$280</c:f>
              <c:numCache>
                <c:formatCode>m/d/yyyy</c:formatCode>
                <c:ptCount val="126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</c:numCache>
            </c:numRef>
          </c:cat>
          <c:val>
            <c:numRef>
              <c:f>Sheet1!$C$155:$C$280</c:f>
              <c:numCache>
                <c:formatCode>General</c:formatCode>
                <c:ptCount val="126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14A-45E8-87A1-7BD2345ADB4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0,75</c:v>
                </c:pt>
              </c:strCache>
            </c:strRef>
          </c:tx>
          <c:spPr>
            <a:ln w="28575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Sheet1!$A$155:$A$280</c:f>
              <c:numCache>
                <c:formatCode>m/d/yyyy</c:formatCode>
                <c:ptCount val="126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</c:numCache>
            </c:numRef>
          </c:cat>
          <c:val>
            <c:numRef>
              <c:f>Sheet1!$D$155:$D$280</c:f>
              <c:numCache>
                <c:formatCode>General</c:formatCode>
                <c:ptCount val="126"/>
                <c:pt idx="84" formatCode="0">
                  <c:v>170.99474695523804</c:v>
                </c:pt>
                <c:pt idx="85" formatCode="0">
                  <c:v>164.6939331319042</c:v>
                </c:pt>
                <c:pt idx="86" formatCode="0">
                  <c:v>158.12516246310662</c:v>
                </c:pt>
                <c:pt idx="87" formatCode="0">
                  <c:v>151.50280042521626</c:v>
                </c:pt>
                <c:pt idx="88" formatCode="0">
                  <c:v>144.93402975641871</c:v>
                </c:pt>
                <c:pt idx="89" formatCode="0">
                  <c:v>138.3422913580099</c:v>
                </c:pt>
                <c:pt idx="90" formatCode="0">
                  <c:v>131.68164977076759</c:v>
                </c:pt>
                <c:pt idx="91" formatCode="0">
                  <c:v>124.92148135521016</c:v>
                </c:pt>
                <c:pt idx="92" formatCode="0">
                  <c:v>118.84268891811774</c:v>
                </c:pt>
                <c:pt idx="93" formatCode="0">
                  <c:v>113.19262743376736</c:v>
                </c:pt>
                <c:pt idx="94" formatCode="0">
                  <c:v>107.81817870475116</c:v>
                </c:pt>
                <c:pt idx="95" formatCode="0">
                  <c:v>102.59684817314283</c:v>
                </c:pt>
                <c:pt idx="96" formatCode="0">
                  <c:v>97.559259478423925</c:v>
                </c:pt>
                <c:pt idx="97" formatCode="0">
                  <c:v>92.759003989687216</c:v>
                </c:pt>
                <c:pt idx="98" formatCode="0">
                  <c:v>88.226705346414278</c:v>
                </c:pt>
                <c:pt idx="99" formatCode="0">
                  <c:v>84.008299007827475</c:v>
                </c:pt>
                <c:pt idx="100" formatCode="0">
                  <c:v>80.004258145611715</c:v>
                </c:pt>
                <c:pt idx="101" formatCode="0">
                  <c:v>76.160991390674198</c:v>
                </c:pt>
                <c:pt idx="102" formatCode="0">
                  <c:v>72.478498743014939</c:v>
                </c:pt>
                <c:pt idx="103" formatCode="0">
                  <c:v>68.995059751985906</c:v>
                </c:pt>
                <c:pt idx="104" formatCode="0">
                  <c:v>65.7106744175871</c:v>
                </c:pt>
                <c:pt idx="105" formatCode="0">
                  <c:v>62.602375010207361</c:v>
                </c:pt>
                <c:pt idx="106" formatCode="0">
                  <c:v>59.647193800235485</c:v>
                </c:pt>
                <c:pt idx="107" formatCode="0">
                  <c:v>56.829818967930684</c:v>
                </c:pt>
                <c:pt idx="108" formatCode="0">
                  <c:v>54.150250513292974</c:v>
                </c:pt>
                <c:pt idx="109" formatCode="0">
                  <c:v>51.608488436322347</c:v>
                </c:pt>
                <c:pt idx="110" formatCode="0">
                  <c:v>49.204532737018802</c:v>
                </c:pt>
                <c:pt idx="111" formatCode="0">
                  <c:v>46.915415685771151</c:v>
                </c:pt>
                <c:pt idx="112" formatCode="0">
                  <c:v>44.748793192449803</c:v>
                </c:pt>
                <c:pt idx="113" formatCode="0">
                  <c:v>42.697009347184355</c:v>
                </c:pt>
                <c:pt idx="114" formatCode="0">
                  <c:v>40.737096420363628</c:v>
                </c:pt>
                <c:pt idx="115" formatCode="0">
                  <c:v>38.884366231728407</c:v>
                </c:pt>
                <c:pt idx="116" formatCode="0">
                  <c:v>37.123506961537906</c:v>
                </c:pt>
                <c:pt idx="117" formatCode="0">
                  <c:v>35.446862699921745</c:v>
                </c:pt>
                <c:pt idx="118" formatCode="0">
                  <c:v>33.862089356750296</c:v>
                </c:pt>
                <c:pt idx="119" formatCode="0">
                  <c:v>32.353875112282779</c:v>
                </c:pt>
                <c:pt idx="120" formatCode="0">
                  <c:v>30.914564056648807</c:v>
                </c:pt>
                <c:pt idx="121" formatCode="0">
                  <c:v>29.559468009589164</c:v>
                </c:pt>
                <c:pt idx="122" formatCode="0">
                  <c:v>28.265619241492672</c:v>
                </c:pt>
                <c:pt idx="123" formatCode="0">
                  <c:v>27.040673662229718</c:v>
                </c:pt>
                <c:pt idx="124" formatCode="0">
                  <c:v>25.876975361929908</c:v>
                </c:pt>
                <c:pt idx="125" formatCode="0">
                  <c:v>24.774524340593253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14A-45E8-87A1-7BD2345ADB4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0,85</c:v>
                </c:pt>
              </c:strCache>
            </c:strRef>
          </c:tx>
          <c:spPr>
            <a:ln w="28575" cap="rnd">
              <a:solidFill>
                <a:srgbClr val="0070C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Sheet1!$A$155:$A$280</c:f>
              <c:numCache>
                <c:formatCode>m/d/yyyy</c:formatCode>
                <c:ptCount val="126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</c:numCache>
            </c:numRef>
          </c:cat>
          <c:val>
            <c:numRef>
              <c:f>Sheet1!$E$155:$E$280</c:f>
              <c:numCache>
                <c:formatCode>General</c:formatCode>
                <c:ptCount val="126"/>
                <c:pt idx="84" formatCode="0">
                  <c:v>170.99474695523804</c:v>
                </c:pt>
                <c:pt idx="85" formatCode="0">
                  <c:v>165.70451323479614</c:v>
                </c:pt>
                <c:pt idx="86" formatCode="0">
                  <c:v>160.69754817955882</c:v>
                </c:pt>
                <c:pt idx="87" formatCode="0">
                  <c:v>155.93557224017411</c:v>
                </c:pt>
                <c:pt idx="88" formatCode="0">
                  <c:v>151.37264995741961</c:v>
                </c:pt>
                <c:pt idx="89" formatCode="0">
                  <c:v>147.03940497077687</c:v>
                </c:pt>
                <c:pt idx="90" formatCode="0">
                  <c:v>142.94349319011638</c:v>
                </c:pt>
                <c:pt idx="91" formatCode="0">
                  <c:v>139.07725870556766</c:v>
                </c:pt>
                <c:pt idx="92" formatCode="0">
                  <c:v>135.22633604075978</c:v>
                </c:pt>
                <c:pt idx="93" formatCode="0">
                  <c:v>131.4443165647854</c:v>
                </c:pt>
                <c:pt idx="94" formatCode="0">
                  <c:v>127.7847916467373</c:v>
                </c:pt>
                <c:pt idx="95" formatCode="0">
                  <c:v>124.27072901622672</c:v>
                </c:pt>
                <c:pt idx="96" formatCode="0">
                  <c:v>120.87150503377202</c:v>
                </c:pt>
                <c:pt idx="97" formatCode="0">
                  <c:v>117.57946378950282</c:v>
                </c:pt>
                <c:pt idx="98" formatCode="0">
                  <c:v>114.37163755380797</c:v>
                </c:pt>
                <c:pt idx="99" formatCode="0">
                  <c:v>111.23271450694666</c:v>
                </c:pt>
                <c:pt idx="100" formatCode="0">
                  <c:v>108.18566237853005</c:v>
                </c:pt>
                <c:pt idx="101" formatCode="0">
                  <c:v>105.23813707842855</c:v>
                </c:pt>
                <c:pt idx="102" formatCode="0">
                  <c:v>102.3901386066422</c:v>
                </c:pt>
                <c:pt idx="103" formatCode="0">
                  <c:v>99.618699233559767</c:v>
                </c:pt>
                <c:pt idx="104" formatCode="0">
                  <c:v>96.916163049310853</c:v>
                </c:pt>
                <c:pt idx="105" formatCode="0">
                  <c:v>94.290185963765907</c:v>
                </c:pt>
                <c:pt idx="106" formatCode="0">
                  <c:v>91.74842388679528</c:v>
                </c:pt>
                <c:pt idx="107" formatCode="0">
                  <c:v>89.283220908528591</c:v>
                </c:pt>
                <c:pt idx="108" formatCode="0">
                  <c:v>86.894577028965827</c:v>
                </c:pt>
                <c:pt idx="109" formatCode="0">
                  <c:v>84.5671804283662</c:v>
                </c:pt>
                <c:pt idx="110" formatCode="0">
                  <c:v>82.316342926470512</c:v>
                </c:pt>
                <c:pt idx="111" formatCode="0">
                  <c:v>80.126752703537989</c:v>
                </c:pt>
                <c:pt idx="112" formatCode="0">
                  <c:v>77.998409759568617</c:v>
                </c:pt>
                <c:pt idx="113" formatCode="0">
                  <c:v>75.931314094562396</c:v>
                </c:pt>
                <c:pt idx="114" formatCode="0">
                  <c:v>73.925465708519297</c:v>
                </c:pt>
                <c:pt idx="115" formatCode="0">
                  <c:v>71.973208691568971</c:v>
                </c:pt>
                <c:pt idx="116" formatCode="0">
                  <c:v>70.082198953581766</c:v>
                </c:pt>
                <c:pt idx="117" formatCode="0">
                  <c:v>68.237124674816968</c:v>
                </c:pt>
                <c:pt idx="118" formatCode="0">
                  <c:v>66.453297675015278</c:v>
                </c:pt>
                <c:pt idx="119" formatCode="0">
                  <c:v>64.715406134435952</c:v>
                </c:pt>
                <c:pt idx="120" formatCode="0">
                  <c:v>63.03110596294939</c:v>
                </c:pt>
                <c:pt idx="121" formatCode="0">
                  <c:v>61.400397160555592</c:v>
                </c:pt>
                <c:pt idx="122" formatCode="0">
                  <c:v>59.815623817384143</c:v>
                </c:pt>
                <c:pt idx="123" formatCode="0">
                  <c:v>58.27678593343505</c:v>
                </c:pt>
                <c:pt idx="124" formatCode="0">
                  <c:v>56.783883508708321</c:v>
                </c:pt>
                <c:pt idx="125" formatCode="0">
                  <c:v>55.329260633333568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14A-45E8-87A1-7BD2345ADB4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0,95</c:v>
                </c:pt>
              </c:strCache>
            </c:strRef>
          </c:tx>
          <c:spPr>
            <a:ln w="28575" cap="rnd">
              <a:solidFill>
                <a:srgbClr val="FFC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Sheet1!$A$155:$A$280</c:f>
              <c:numCache>
                <c:formatCode>m/d/yyyy</c:formatCode>
                <c:ptCount val="126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</c:numCache>
            </c:numRef>
          </c:cat>
          <c:val>
            <c:numRef>
              <c:f>Sheet1!$F$155:$F$280</c:f>
              <c:numCache>
                <c:formatCode>General</c:formatCode>
                <c:ptCount val="126"/>
                <c:pt idx="84" formatCode="0">
                  <c:v>170.99474695523804</c:v>
                </c:pt>
                <c:pt idx="85" formatCode="0">
                  <c:v>166.70743742781769</c:v>
                </c:pt>
                <c:pt idx="86" formatCode="0">
                  <c:v>163.26227798614065</c:v>
                </c:pt>
                <c:pt idx="87" formatCode="0">
                  <c:v>160.36068814526149</c:v>
                </c:pt>
                <c:pt idx="88" formatCode="0">
                  <c:v>157.8036142485501</c:v>
                </c:pt>
                <c:pt idx="89" formatCode="0">
                  <c:v>155.77479813289582</c:v>
                </c:pt>
                <c:pt idx="90" formatCode="0">
                  <c:v>154.36611071674341</c:v>
                </c:pt>
                <c:pt idx="91" formatCode="0">
                  <c:v>153.61583154944486</c:v>
                </c:pt>
                <c:pt idx="92" formatCode="0">
                  <c:v>152.32198278134837</c:v>
                </c:pt>
                <c:pt idx="93" formatCode="0">
                  <c:v>150.80611262701044</c:v>
                </c:pt>
                <c:pt idx="94" formatCode="0">
                  <c:v>149.32852202202454</c:v>
                </c:pt>
                <c:pt idx="95" formatCode="0">
                  <c:v>148.10357644276158</c:v>
                </c:pt>
                <c:pt idx="96" formatCode="0">
                  <c:v>147.02409315103611</c:v>
                </c:pt>
                <c:pt idx="97" formatCode="0">
                  <c:v>145.97523349879222</c:v>
                </c:pt>
                <c:pt idx="98" formatCode="0">
                  <c:v>144.84981474784436</c:v>
                </c:pt>
                <c:pt idx="99" formatCode="0">
                  <c:v>143.59424552909985</c:v>
                </c:pt>
                <c:pt idx="100" formatCode="0">
                  <c:v>142.36929994983686</c:v>
                </c:pt>
                <c:pt idx="101" formatCode="0">
                  <c:v>141.23622528901865</c:v>
                </c:pt>
                <c:pt idx="102" formatCode="0">
                  <c:v>140.17970972690432</c:v>
                </c:pt>
                <c:pt idx="103" formatCode="0">
                  <c:v>139.10788234504926</c:v>
                </c:pt>
                <c:pt idx="104" formatCode="0">
                  <c:v>138.0054313237126</c:v>
                </c:pt>
                <c:pt idx="105" formatCode="0">
                  <c:v>136.88001257276477</c:v>
                </c:pt>
                <c:pt idx="106" formatCode="0">
                  <c:v>135.76224973168732</c:v>
                </c:pt>
                <c:pt idx="107" formatCode="0">
                  <c:v>134.69807825970261</c:v>
                </c:pt>
                <c:pt idx="108" formatCode="0">
                  <c:v>133.66453042719951</c:v>
                </c:pt>
                <c:pt idx="109" formatCode="0">
                  <c:v>132.63098259469638</c:v>
                </c:pt>
                <c:pt idx="110" formatCode="0">
                  <c:v>131.58212294245249</c:v>
                </c:pt>
                <c:pt idx="111" formatCode="0">
                  <c:v>130.53326329020857</c:v>
                </c:pt>
                <c:pt idx="112" formatCode="0">
                  <c:v>129.50737136757584</c:v>
                </c:pt>
                <c:pt idx="113" formatCode="0">
                  <c:v>128.49679126468391</c:v>
                </c:pt>
                <c:pt idx="114" formatCode="0">
                  <c:v>127.50152298153277</c:v>
                </c:pt>
                <c:pt idx="115" formatCode="0">
                  <c:v>126.51391060825202</c:v>
                </c:pt>
                <c:pt idx="116" formatCode="0">
                  <c:v>125.52629823497125</c:v>
                </c:pt>
                <c:pt idx="117" formatCode="0">
                  <c:v>124.55399768143127</c:v>
                </c:pt>
                <c:pt idx="118" formatCode="0">
                  <c:v>123.5816971278913</c:v>
                </c:pt>
                <c:pt idx="119" formatCode="0">
                  <c:v>122.62470839409212</c:v>
                </c:pt>
                <c:pt idx="120" formatCode="0">
                  <c:v>121.68303148003372</c:v>
                </c:pt>
                <c:pt idx="121" formatCode="0">
                  <c:v>120.74135456597533</c:v>
                </c:pt>
                <c:pt idx="122" formatCode="0">
                  <c:v>119.80733356178732</c:v>
                </c:pt>
                <c:pt idx="123" formatCode="0">
                  <c:v>118.8809684674697</c:v>
                </c:pt>
                <c:pt idx="124" formatCode="0">
                  <c:v>117.9622592830225</c:v>
                </c:pt>
                <c:pt idx="125" formatCode="0">
                  <c:v>117.05886191831608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14A-45E8-87A1-7BD2345ADB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7147840"/>
        <c:axId val="419321824"/>
      </c:lineChart>
      <c:dateAx>
        <c:axId val="417147840"/>
        <c:scaling>
          <c:orientation val="minMax"/>
          <c:min val="44287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2"/>
        <c:majorTimeUnit val="days"/>
      </c:dateAx>
      <c:valAx>
        <c:axId val="419321824"/>
        <c:scaling>
          <c:orientation val="minMax"/>
          <c:max val="50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83667020704E-2"/>
          <c:y val="0.1027162543096477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tx>
            <c:v>65+</c:v>
          </c:tx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Sheet1!$A$2:$A$205</c:f>
              <c:numCache>
                <c:formatCode>m/d/yyyy</c:formatCode>
                <c:ptCount val="204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</c:numCache>
            </c:numRef>
          </c:cat>
          <c:val>
            <c:numRef>
              <c:f>Sheet1!$B$2:$B$205</c:f>
              <c:numCache>
                <c:formatCode>General</c:formatCode>
                <c:ptCount val="204"/>
                <c:pt idx="0">
                  <c:v>1202</c:v>
                </c:pt>
                <c:pt idx="1">
                  <c:v>1438</c:v>
                </c:pt>
                <c:pt idx="2">
                  <c:v>1432</c:v>
                </c:pt>
                <c:pt idx="3">
                  <c:v>1328</c:v>
                </c:pt>
                <c:pt idx="4">
                  <c:v>1412</c:v>
                </c:pt>
                <c:pt idx="5">
                  <c:v>771</c:v>
                </c:pt>
                <c:pt idx="6">
                  <c:v>448</c:v>
                </c:pt>
                <c:pt idx="7">
                  <c:v>1122</c:v>
                </c:pt>
                <c:pt idx="8">
                  <c:v>1466</c:v>
                </c:pt>
                <c:pt idx="9">
                  <c:v>1383</c:v>
                </c:pt>
                <c:pt idx="10">
                  <c:v>1387</c:v>
                </c:pt>
                <c:pt idx="11">
                  <c:v>1328</c:v>
                </c:pt>
                <c:pt idx="12">
                  <c:v>728</c:v>
                </c:pt>
                <c:pt idx="13">
                  <c:v>457</c:v>
                </c:pt>
                <c:pt idx="14">
                  <c:v>1302</c:v>
                </c:pt>
                <c:pt idx="15">
                  <c:v>1760</c:v>
                </c:pt>
                <c:pt idx="16">
                  <c:v>1459</c:v>
                </c:pt>
                <c:pt idx="17">
                  <c:v>1600</c:v>
                </c:pt>
                <c:pt idx="18">
                  <c:v>1717</c:v>
                </c:pt>
                <c:pt idx="19">
                  <c:v>945</c:v>
                </c:pt>
                <c:pt idx="20">
                  <c:v>581</c:v>
                </c:pt>
                <c:pt idx="21">
                  <c:v>1632</c:v>
                </c:pt>
                <c:pt idx="22">
                  <c:v>2109</c:v>
                </c:pt>
                <c:pt idx="23">
                  <c:v>1924</c:v>
                </c:pt>
                <c:pt idx="24">
                  <c:v>2007</c:v>
                </c:pt>
                <c:pt idx="25">
                  <c:v>2093</c:v>
                </c:pt>
                <c:pt idx="26">
                  <c:v>1051</c:v>
                </c:pt>
                <c:pt idx="27">
                  <c:v>657</c:v>
                </c:pt>
                <c:pt idx="28">
                  <c:v>1851</c:v>
                </c:pt>
                <c:pt idx="29">
                  <c:v>2399</c:v>
                </c:pt>
                <c:pt idx="30">
                  <c:v>2167</c:v>
                </c:pt>
                <c:pt idx="31">
                  <c:v>2054</c:v>
                </c:pt>
                <c:pt idx="32">
                  <c:v>1877</c:v>
                </c:pt>
                <c:pt idx="33">
                  <c:v>1311</c:v>
                </c:pt>
                <c:pt idx="34">
                  <c:v>645</c:v>
                </c:pt>
                <c:pt idx="35">
                  <c:v>1543</c:v>
                </c:pt>
                <c:pt idx="36">
                  <c:v>1983</c:v>
                </c:pt>
                <c:pt idx="37">
                  <c:v>2017</c:v>
                </c:pt>
                <c:pt idx="38">
                  <c:v>1628</c:v>
                </c:pt>
                <c:pt idx="39">
                  <c:v>2249</c:v>
                </c:pt>
                <c:pt idx="40">
                  <c:v>979</c:v>
                </c:pt>
                <c:pt idx="41">
                  <c:v>542</c:v>
                </c:pt>
                <c:pt idx="42">
                  <c:v>1624</c:v>
                </c:pt>
                <c:pt idx="43">
                  <c:v>2051</c:v>
                </c:pt>
                <c:pt idx="44">
                  <c:v>1787</c:v>
                </c:pt>
                <c:pt idx="45">
                  <c:v>1586</c:v>
                </c:pt>
                <c:pt idx="46">
                  <c:v>1430</c:v>
                </c:pt>
                <c:pt idx="47">
                  <c:v>843</c:v>
                </c:pt>
                <c:pt idx="48">
                  <c:v>440</c:v>
                </c:pt>
                <c:pt idx="49">
                  <c:v>1211</c:v>
                </c:pt>
                <c:pt idx="50">
                  <c:v>1621</c:v>
                </c:pt>
                <c:pt idx="51">
                  <c:v>1320</c:v>
                </c:pt>
                <c:pt idx="52">
                  <c:v>1288</c:v>
                </c:pt>
                <c:pt idx="53">
                  <c:v>1176</c:v>
                </c:pt>
                <c:pt idx="54">
                  <c:v>641</c:v>
                </c:pt>
                <c:pt idx="55">
                  <c:v>326</c:v>
                </c:pt>
                <c:pt idx="56">
                  <c:v>1117</c:v>
                </c:pt>
                <c:pt idx="57">
                  <c:v>1294</c:v>
                </c:pt>
                <c:pt idx="58">
                  <c:v>1193</c:v>
                </c:pt>
                <c:pt idx="59">
                  <c:v>989</c:v>
                </c:pt>
                <c:pt idx="60">
                  <c:v>550</c:v>
                </c:pt>
                <c:pt idx="61">
                  <c:v>377</c:v>
                </c:pt>
                <c:pt idx="62">
                  <c:v>327</c:v>
                </c:pt>
                <c:pt idx="63">
                  <c:v>290</c:v>
                </c:pt>
                <c:pt idx="64">
                  <c:v>816</c:v>
                </c:pt>
                <c:pt idx="65">
                  <c:v>980</c:v>
                </c:pt>
                <c:pt idx="66">
                  <c:v>782</c:v>
                </c:pt>
                <c:pt idx="67">
                  <c:v>716</c:v>
                </c:pt>
                <c:pt idx="68">
                  <c:v>363</c:v>
                </c:pt>
                <c:pt idx="69">
                  <c:v>202</c:v>
                </c:pt>
                <c:pt idx="70">
                  <c:v>578</c:v>
                </c:pt>
                <c:pt idx="71">
                  <c:v>691</c:v>
                </c:pt>
                <c:pt idx="72">
                  <c:v>581</c:v>
                </c:pt>
                <c:pt idx="73">
                  <c:v>468</c:v>
                </c:pt>
                <c:pt idx="74">
                  <c:v>513</c:v>
                </c:pt>
                <c:pt idx="75">
                  <c:v>245</c:v>
                </c:pt>
                <c:pt idx="76">
                  <c:v>144</c:v>
                </c:pt>
                <c:pt idx="77">
                  <c:v>469</c:v>
                </c:pt>
                <c:pt idx="78">
                  <c:v>490</c:v>
                </c:pt>
                <c:pt idx="79">
                  <c:v>412</c:v>
                </c:pt>
                <c:pt idx="80">
                  <c:v>400</c:v>
                </c:pt>
                <c:pt idx="81">
                  <c:v>335</c:v>
                </c:pt>
                <c:pt idx="82">
                  <c:v>156</c:v>
                </c:pt>
                <c:pt idx="83">
                  <c:v>120</c:v>
                </c:pt>
                <c:pt idx="84">
                  <c:v>371</c:v>
                </c:pt>
                <c:pt idx="85">
                  <c:v>384</c:v>
                </c:pt>
                <c:pt idx="86">
                  <c:v>330</c:v>
                </c:pt>
                <c:pt idx="87">
                  <c:v>302</c:v>
                </c:pt>
                <c:pt idx="88">
                  <c:v>304</c:v>
                </c:pt>
                <c:pt idx="89">
                  <c:v>172</c:v>
                </c:pt>
                <c:pt idx="90">
                  <c:v>86</c:v>
                </c:pt>
                <c:pt idx="91">
                  <c:v>299</c:v>
                </c:pt>
                <c:pt idx="92">
                  <c:v>310</c:v>
                </c:pt>
                <c:pt idx="93">
                  <c:v>251</c:v>
                </c:pt>
                <c:pt idx="94">
                  <c:v>223</c:v>
                </c:pt>
                <c:pt idx="95">
                  <c:v>179</c:v>
                </c:pt>
                <c:pt idx="96">
                  <c:v>92</c:v>
                </c:pt>
                <c:pt idx="97">
                  <c:v>57</c:v>
                </c:pt>
                <c:pt idx="98">
                  <c:v>214</c:v>
                </c:pt>
                <c:pt idx="99">
                  <c:v>184</c:v>
                </c:pt>
                <c:pt idx="100">
                  <c:v>133</c:v>
                </c:pt>
                <c:pt idx="101">
                  <c:v>155</c:v>
                </c:pt>
                <c:pt idx="102">
                  <c:v>133</c:v>
                </c:pt>
                <c:pt idx="103">
                  <c:v>70</c:v>
                </c:pt>
                <c:pt idx="104">
                  <c:v>29</c:v>
                </c:pt>
                <c:pt idx="105">
                  <c:v>119</c:v>
                </c:pt>
                <c:pt idx="106">
                  <c:v>139</c:v>
                </c:pt>
                <c:pt idx="107">
                  <c:v>91</c:v>
                </c:pt>
                <c:pt idx="108">
                  <c:v>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16-49AE-B3C8-29A308A3E9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ax val="450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691743527347279E-2"/>
          <c:y val="3.1245307675528175E-2"/>
          <c:w val="0.73928602709714164"/>
          <c:h val="0.79441885555168334"/>
        </c:manualLayout>
      </c:layout>
      <c:barChart>
        <c:barDir val="col"/>
        <c:grouping val="clustered"/>
        <c:varyColors val="0"/>
        <c:ser>
          <c:idx val="5"/>
          <c:order val="4"/>
          <c:tx>
            <c:v>Počet hospitalizací</c:v>
          </c:tx>
          <c:spPr>
            <a:solidFill>
              <a:schemeClr val="bg1">
                <a:lumMod val="65000"/>
              </a:schemeClr>
            </a:solidFill>
          </c:spPr>
          <c:invertIfNegative val="0"/>
          <c:dLbls>
            <c:numFmt formatCode="_-* #\ ##0_-;\-* #\ ##0_-;_-* &quot;&quot;??_-;_-@_-" sourceLinked="0"/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/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Sheet1!$B$1:$CU$1</c:f>
              <c:numCache>
                <c:formatCode>m/d/yyyy</c:formatCode>
                <c:ptCount val="98"/>
                <c:pt idx="0">
                  <c:v>44287</c:v>
                </c:pt>
                <c:pt idx="1">
                  <c:v>44288</c:v>
                </c:pt>
                <c:pt idx="2">
                  <c:v>44289</c:v>
                </c:pt>
                <c:pt idx="3">
                  <c:v>44290</c:v>
                </c:pt>
                <c:pt idx="4">
                  <c:v>44291</c:v>
                </c:pt>
                <c:pt idx="5">
                  <c:v>44292</c:v>
                </c:pt>
                <c:pt idx="6">
                  <c:v>44293</c:v>
                </c:pt>
                <c:pt idx="7">
                  <c:v>44294</c:v>
                </c:pt>
                <c:pt idx="8">
                  <c:v>44295</c:v>
                </c:pt>
                <c:pt idx="9">
                  <c:v>44296</c:v>
                </c:pt>
                <c:pt idx="10">
                  <c:v>44297</c:v>
                </c:pt>
                <c:pt idx="11">
                  <c:v>44298</c:v>
                </c:pt>
                <c:pt idx="12">
                  <c:v>44299</c:v>
                </c:pt>
                <c:pt idx="13">
                  <c:v>44300</c:v>
                </c:pt>
                <c:pt idx="14">
                  <c:v>44301</c:v>
                </c:pt>
                <c:pt idx="15">
                  <c:v>44302</c:v>
                </c:pt>
                <c:pt idx="16">
                  <c:v>44303</c:v>
                </c:pt>
                <c:pt idx="17">
                  <c:v>44304</c:v>
                </c:pt>
                <c:pt idx="18">
                  <c:v>44305</c:v>
                </c:pt>
                <c:pt idx="19">
                  <c:v>44306</c:v>
                </c:pt>
                <c:pt idx="20">
                  <c:v>44307</c:v>
                </c:pt>
                <c:pt idx="21">
                  <c:v>44308</c:v>
                </c:pt>
                <c:pt idx="22">
                  <c:v>44309</c:v>
                </c:pt>
                <c:pt idx="23">
                  <c:v>44310</c:v>
                </c:pt>
                <c:pt idx="24">
                  <c:v>44311</c:v>
                </c:pt>
                <c:pt idx="25">
                  <c:v>44312</c:v>
                </c:pt>
                <c:pt idx="26">
                  <c:v>44313</c:v>
                </c:pt>
                <c:pt idx="27">
                  <c:v>44314</c:v>
                </c:pt>
                <c:pt idx="28">
                  <c:v>44315</c:v>
                </c:pt>
                <c:pt idx="29">
                  <c:v>44316</c:v>
                </c:pt>
                <c:pt idx="30">
                  <c:v>44317</c:v>
                </c:pt>
                <c:pt idx="31">
                  <c:v>44318</c:v>
                </c:pt>
                <c:pt idx="32">
                  <c:v>44319</c:v>
                </c:pt>
                <c:pt idx="33">
                  <c:v>44320</c:v>
                </c:pt>
                <c:pt idx="34">
                  <c:v>44321</c:v>
                </c:pt>
                <c:pt idx="35">
                  <c:v>44322</c:v>
                </c:pt>
                <c:pt idx="36">
                  <c:v>44323</c:v>
                </c:pt>
                <c:pt idx="37">
                  <c:v>44324</c:v>
                </c:pt>
                <c:pt idx="38">
                  <c:v>44325</c:v>
                </c:pt>
                <c:pt idx="39">
                  <c:v>44326</c:v>
                </c:pt>
                <c:pt idx="40">
                  <c:v>44327</c:v>
                </c:pt>
                <c:pt idx="41">
                  <c:v>44328</c:v>
                </c:pt>
                <c:pt idx="42">
                  <c:v>44329</c:v>
                </c:pt>
                <c:pt idx="43">
                  <c:v>44330</c:v>
                </c:pt>
                <c:pt idx="44">
                  <c:v>44331</c:v>
                </c:pt>
                <c:pt idx="45">
                  <c:v>44332</c:v>
                </c:pt>
                <c:pt idx="46">
                  <c:v>44333</c:v>
                </c:pt>
                <c:pt idx="47">
                  <c:v>44334</c:v>
                </c:pt>
                <c:pt idx="48">
                  <c:v>44335</c:v>
                </c:pt>
                <c:pt idx="49">
                  <c:v>44336</c:v>
                </c:pt>
                <c:pt idx="50">
                  <c:v>44337</c:v>
                </c:pt>
                <c:pt idx="51">
                  <c:v>44338</c:v>
                </c:pt>
                <c:pt idx="52">
                  <c:v>44339</c:v>
                </c:pt>
                <c:pt idx="53">
                  <c:v>44340</c:v>
                </c:pt>
                <c:pt idx="54">
                  <c:v>44341</c:v>
                </c:pt>
                <c:pt idx="55">
                  <c:v>44342</c:v>
                </c:pt>
                <c:pt idx="56">
                  <c:v>44343</c:v>
                </c:pt>
                <c:pt idx="57">
                  <c:v>44344</c:v>
                </c:pt>
                <c:pt idx="58">
                  <c:v>44345</c:v>
                </c:pt>
                <c:pt idx="59">
                  <c:v>44346</c:v>
                </c:pt>
                <c:pt idx="60">
                  <c:v>44347</c:v>
                </c:pt>
                <c:pt idx="61">
                  <c:v>44348</c:v>
                </c:pt>
                <c:pt idx="62">
                  <c:v>44349</c:v>
                </c:pt>
                <c:pt idx="63">
                  <c:v>44350</c:v>
                </c:pt>
                <c:pt idx="64">
                  <c:v>44351</c:v>
                </c:pt>
                <c:pt idx="65">
                  <c:v>44352</c:v>
                </c:pt>
                <c:pt idx="66">
                  <c:v>44353</c:v>
                </c:pt>
              </c:numCache>
            </c:numRef>
          </c:cat>
          <c:val>
            <c:numRef>
              <c:f>Sheet1!$B$7:$CU$7</c:f>
              <c:numCache>
                <c:formatCode>General</c:formatCode>
                <c:ptCount val="98"/>
                <c:pt idx="0">
                  <c:v>7194</c:v>
                </c:pt>
                <c:pt idx="1">
                  <c:v>6366</c:v>
                </c:pt>
                <c:pt idx="2">
                  <c:v>6218</c:v>
                </c:pt>
                <c:pt idx="3">
                  <c:v>6314</c:v>
                </c:pt>
                <c:pt idx="4">
                  <c:v>6382</c:v>
                </c:pt>
                <c:pt idx="5">
                  <c:v>7056</c:v>
                </c:pt>
                <c:pt idx="6">
                  <c:v>6699</c:v>
                </c:pt>
                <c:pt idx="7">
                  <c:v>6224</c:v>
                </c:pt>
                <c:pt idx="8">
                  <c:v>5907</c:v>
                </c:pt>
                <c:pt idx="9">
                  <c:v>5268</c:v>
                </c:pt>
                <c:pt idx="10">
                  <c:v>5222</c:v>
                </c:pt>
                <c:pt idx="11">
                  <c:v>5516</c:v>
                </c:pt>
                <c:pt idx="12">
                  <c:v>5210</c:v>
                </c:pt>
                <c:pt idx="13">
                  <c:v>4909</c:v>
                </c:pt>
                <c:pt idx="14">
                  <c:v>4649</c:v>
                </c:pt>
                <c:pt idx="15">
                  <c:v>4404</c:v>
                </c:pt>
                <c:pt idx="16">
                  <c:v>4008</c:v>
                </c:pt>
                <c:pt idx="17">
                  <c:v>4016</c:v>
                </c:pt>
                <c:pt idx="18">
                  <c:v>4289</c:v>
                </c:pt>
                <c:pt idx="19">
                  <c:v>4122</c:v>
                </c:pt>
                <c:pt idx="20">
                  <c:v>3961</c:v>
                </c:pt>
                <c:pt idx="21">
                  <c:v>3725</c:v>
                </c:pt>
                <c:pt idx="22">
                  <c:v>3512</c:v>
                </c:pt>
                <c:pt idx="23">
                  <c:v>3165</c:v>
                </c:pt>
                <c:pt idx="24">
                  <c:v>3160</c:v>
                </c:pt>
                <c:pt idx="25">
                  <c:v>3312</c:v>
                </c:pt>
                <c:pt idx="26">
                  <c:v>3142</c:v>
                </c:pt>
                <c:pt idx="27">
                  <c:v>2993</c:v>
                </c:pt>
                <c:pt idx="28">
                  <c:v>2827</c:v>
                </c:pt>
                <c:pt idx="29">
                  <c:v>2668</c:v>
                </c:pt>
                <c:pt idx="30">
                  <c:v>2462</c:v>
                </c:pt>
                <c:pt idx="31">
                  <c:v>2490</c:v>
                </c:pt>
                <c:pt idx="32">
                  <c:v>2683</c:v>
                </c:pt>
                <c:pt idx="33">
                  <c:v>2531</c:v>
                </c:pt>
                <c:pt idx="34">
                  <c:v>2354</c:v>
                </c:pt>
                <c:pt idx="35">
                  <c:v>2216</c:v>
                </c:pt>
                <c:pt idx="36">
                  <c:v>2120</c:v>
                </c:pt>
                <c:pt idx="37">
                  <c:v>1880</c:v>
                </c:pt>
                <c:pt idx="38">
                  <c:v>1860</c:v>
                </c:pt>
                <c:pt idx="39">
                  <c:v>1975</c:v>
                </c:pt>
                <c:pt idx="40">
                  <c:v>1824</c:v>
                </c:pt>
                <c:pt idx="41">
                  <c:v>1715</c:v>
                </c:pt>
                <c:pt idx="42">
                  <c:v>1618</c:v>
                </c:pt>
                <c:pt idx="43">
                  <c:v>1530</c:v>
                </c:pt>
                <c:pt idx="44">
                  <c:v>1332</c:v>
                </c:pt>
                <c:pt idx="45">
                  <c:v>1318</c:v>
                </c:pt>
                <c:pt idx="46">
                  <c:v>1387</c:v>
                </c:pt>
                <c:pt idx="47">
                  <c:v>1235</c:v>
                </c:pt>
                <c:pt idx="48">
                  <c:v>1136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F8-4AB8-A8EE-CBCC174D4D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98003144"/>
        <c:axId val="298003536"/>
      </c:barChart>
      <c:lineChart>
        <c:grouping val="standard"/>
        <c:varyColors val="0"/>
        <c:ser>
          <c:idx val="3"/>
          <c:order val="0"/>
          <c:tx>
            <c:v>R = 0,75</c:v>
          </c:tx>
          <c:spPr>
            <a:ln w="28575">
              <a:solidFill>
                <a:schemeClr val="accent4"/>
              </a:solidFill>
            </a:ln>
          </c:spPr>
          <c:marker>
            <c:symbol val="none"/>
          </c:marker>
          <c:cat>
            <c:numRef>
              <c:f>Sheet1!$B$1:$CU$1</c:f>
              <c:numCache>
                <c:formatCode>m/d/yyyy</c:formatCode>
                <c:ptCount val="98"/>
                <c:pt idx="0">
                  <c:v>44287</c:v>
                </c:pt>
                <c:pt idx="1">
                  <c:v>44288</c:v>
                </c:pt>
                <c:pt idx="2">
                  <c:v>44289</c:v>
                </c:pt>
                <c:pt idx="3">
                  <c:v>44290</c:v>
                </c:pt>
                <c:pt idx="4">
                  <c:v>44291</c:v>
                </c:pt>
                <c:pt idx="5">
                  <c:v>44292</c:v>
                </c:pt>
                <c:pt idx="6">
                  <c:v>44293</c:v>
                </c:pt>
                <c:pt idx="7">
                  <c:v>44294</c:v>
                </c:pt>
                <c:pt idx="8">
                  <c:v>44295</c:v>
                </c:pt>
                <c:pt idx="9">
                  <c:v>44296</c:v>
                </c:pt>
                <c:pt idx="10">
                  <c:v>44297</c:v>
                </c:pt>
                <c:pt idx="11">
                  <c:v>44298</c:v>
                </c:pt>
                <c:pt idx="12">
                  <c:v>44299</c:v>
                </c:pt>
                <c:pt idx="13">
                  <c:v>44300</c:v>
                </c:pt>
                <c:pt idx="14">
                  <c:v>44301</c:v>
                </c:pt>
                <c:pt idx="15">
                  <c:v>44302</c:v>
                </c:pt>
                <c:pt idx="16">
                  <c:v>44303</c:v>
                </c:pt>
                <c:pt idx="17">
                  <c:v>44304</c:v>
                </c:pt>
                <c:pt idx="18">
                  <c:v>44305</c:v>
                </c:pt>
                <c:pt idx="19">
                  <c:v>44306</c:v>
                </c:pt>
                <c:pt idx="20">
                  <c:v>44307</c:v>
                </c:pt>
                <c:pt idx="21">
                  <c:v>44308</c:v>
                </c:pt>
                <c:pt idx="22">
                  <c:v>44309</c:v>
                </c:pt>
                <c:pt idx="23">
                  <c:v>44310</c:v>
                </c:pt>
                <c:pt idx="24">
                  <c:v>44311</c:v>
                </c:pt>
                <c:pt idx="25">
                  <c:v>44312</c:v>
                </c:pt>
                <c:pt idx="26">
                  <c:v>44313</c:v>
                </c:pt>
                <c:pt idx="27">
                  <c:v>44314</c:v>
                </c:pt>
                <c:pt idx="28">
                  <c:v>44315</c:v>
                </c:pt>
                <c:pt idx="29">
                  <c:v>44316</c:v>
                </c:pt>
                <c:pt idx="30">
                  <c:v>44317</c:v>
                </c:pt>
                <c:pt idx="31">
                  <c:v>44318</c:v>
                </c:pt>
                <c:pt idx="32">
                  <c:v>44319</c:v>
                </c:pt>
                <c:pt idx="33">
                  <c:v>44320</c:v>
                </c:pt>
                <c:pt idx="34">
                  <c:v>44321</c:v>
                </c:pt>
                <c:pt idx="35">
                  <c:v>44322</c:v>
                </c:pt>
                <c:pt idx="36">
                  <c:v>44323</c:v>
                </c:pt>
                <c:pt idx="37">
                  <c:v>44324</c:v>
                </c:pt>
                <c:pt idx="38">
                  <c:v>44325</c:v>
                </c:pt>
                <c:pt idx="39">
                  <c:v>44326</c:v>
                </c:pt>
                <c:pt idx="40">
                  <c:v>44327</c:v>
                </c:pt>
                <c:pt idx="41">
                  <c:v>44328</c:v>
                </c:pt>
                <c:pt idx="42">
                  <c:v>44329</c:v>
                </c:pt>
                <c:pt idx="43">
                  <c:v>44330</c:v>
                </c:pt>
                <c:pt idx="44">
                  <c:v>44331</c:v>
                </c:pt>
                <c:pt idx="45">
                  <c:v>44332</c:v>
                </c:pt>
                <c:pt idx="46">
                  <c:v>44333</c:v>
                </c:pt>
                <c:pt idx="47">
                  <c:v>44334</c:v>
                </c:pt>
                <c:pt idx="48">
                  <c:v>44335</c:v>
                </c:pt>
                <c:pt idx="49">
                  <c:v>44336</c:v>
                </c:pt>
                <c:pt idx="50">
                  <c:v>44337</c:v>
                </c:pt>
                <c:pt idx="51">
                  <c:v>44338</c:v>
                </c:pt>
                <c:pt idx="52">
                  <c:v>44339</c:v>
                </c:pt>
                <c:pt idx="53">
                  <c:v>44340</c:v>
                </c:pt>
                <c:pt idx="54">
                  <c:v>44341</c:v>
                </c:pt>
                <c:pt idx="55">
                  <c:v>44342</c:v>
                </c:pt>
                <c:pt idx="56">
                  <c:v>44343</c:v>
                </c:pt>
                <c:pt idx="57">
                  <c:v>44344</c:v>
                </c:pt>
                <c:pt idx="58">
                  <c:v>44345</c:v>
                </c:pt>
                <c:pt idx="59">
                  <c:v>44346</c:v>
                </c:pt>
                <c:pt idx="60">
                  <c:v>44347</c:v>
                </c:pt>
                <c:pt idx="61">
                  <c:v>44348</c:v>
                </c:pt>
                <c:pt idx="62">
                  <c:v>44349</c:v>
                </c:pt>
                <c:pt idx="63">
                  <c:v>44350</c:v>
                </c:pt>
                <c:pt idx="64">
                  <c:v>44351</c:v>
                </c:pt>
                <c:pt idx="65">
                  <c:v>44352</c:v>
                </c:pt>
                <c:pt idx="66">
                  <c:v>44353</c:v>
                </c:pt>
              </c:numCache>
            </c:numRef>
          </c:cat>
          <c:val>
            <c:numRef>
              <c:f>Sheet1!$B$2:$CU$2</c:f>
              <c:numCache>
                <c:formatCode>General</c:formatCode>
                <c:ptCount val="98"/>
                <c:pt idx="26">
                  <c:v>3204.5717560709104</c:v>
                </c:pt>
                <c:pt idx="27">
                  <c:v>3077.2196704219209</c:v>
                </c:pt>
                <c:pt idx="28">
                  <c:v>2955.5862714490099</c:v>
                </c:pt>
                <c:pt idx="29">
                  <c:v>2839.9348319144869</c:v>
                </c:pt>
                <c:pt idx="30">
                  <c:v>2732.10346607876</c:v>
                </c:pt>
                <c:pt idx="31">
                  <c:v>2633.35246177112</c:v>
                </c:pt>
                <c:pt idx="32">
                  <c:v>2540.551752215013</c:v>
                </c:pt>
                <c:pt idx="33">
                  <c:v>2449.1740378228578</c:v>
                </c:pt>
                <c:pt idx="34">
                  <c:v>2360.1849273521534</c:v>
                </c:pt>
                <c:pt idx="35">
                  <c:v>2275.2511719849117</c:v>
                </c:pt>
                <c:pt idx="36">
                  <c:v>2194.258388786292</c:v>
                </c:pt>
                <c:pt idx="37">
                  <c:v>2116.6627351154493</c:v>
                </c:pt>
                <c:pt idx="38">
                  <c:v>2042.9515595872015</c:v>
                </c:pt>
                <c:pt idx="39">
                  <c:v>1970.2953493518871</c:v>
                </c:pt>
                <c:pt idx="40">
                  <c:v>1897.0634869541934</c:v>
                </c:pt>
                <c:pt idx="41">
                  <c:v>1824.9247351924553</c:v>
                </c:pt>
                <c:pt idx="42">
                  <c:v>1754.7907487117839</c:v>
                </c:pt>
                <c:pt idx="43">
                  <c:v>1686.7083421517348</c:v>
                </c:pt>
                <c:pt idx="44">
                  <c:v>1620.6067054011924</c:v>
                </c:pt>
                <c:pt idx="45">
                  <c:v>1556.6621162826546</c:v>
                </c:pt>
                <c:pt idx="46">
                  <c:v>1494.0355870645158</c:v>
                </c:pt>
                <c:pt idx="47">
                  <c:v>1432.9246088612665</c:v>
                </c:pt>
                <c:pt idx="48">
                  <c:v>1373.8119577159287</c:v>
                </c:pt>
                <c:pt idx="49">
                  <c:v>1316.4471877094436</c:v>
                </c:pt>
                <c:pt idx="50">
                  <c:v>1260.9891522588109</c:v>
                </c:pt>
                <c:pt idx="51">
                  <c:v>1207.6336791951915</c:v>
                </c:pt>
                <c:pt idx="52">
                  <c:v>1156.3238758190832</c:v>
                </c:pt>
                <c:pt idx="53">
                  <c:v>1106.897264268491</c:v>
                </c:pt>
                <c:pt idx="54">
                  <c:v>1059.4860803266899</c:v>
                </c:pt>
                <c:pt idx="55">
                  <c:v>1013.9991227779407</c:v>
                </c:pt>
                <c:pt idx="56">
                  <c:v>970.44271130353286</c:v>
                </c:pt>
                <c:pt idx="57">
                  <c:v>928.65860034034324</c:v>
                </c:pt>
                <c:pt idx="58">
                  <c:v>888.69556964238325</c:v>
                </c:pt>
                <c:pt idx="59">
                  <c:v>850.74224116889354</c:v>
                </c:pt>
                <c:pt idx="60">
                  <c:v>814.52164048195823</c:v>
                </c:pt>
                <c:pt idx="61">
                  <c:v>779.76409245229718</c:v>
                </c:pt>
                <c:pt idx="62">
                  <c:v>746.72517186793277</c:v>
                </c:pt>
                <c:pt idx="63">
                  <c:v>715.21053311977357</c:v>
                </c:pt>
                <c:pt idx="64">
                  <c:v>685.17667078848353</c:v>
                </c:pt>
                <c:pt idx="65">
                  <c:v>656.62836264349608</c:v>
                </c:pt>
                <c:pt idx="66">
                  <c:v>629.4335894849778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8F8-4AB8-A8EE-CBCC174D4D3C}"/>
            </c:ext>
          </c:extLst>
        </c:ser>
        <c:ser>
          <c:idx val="2"/>
          <c:order val="1"/>
          <c:tx>
            <c:v>R = 0,85</c:v>
          </c:tx>
          <c:spPr>
            <a:ln w="28575" cap="rnd">
              <a:solidFill>
                <a:srgbClr val="FF660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Sheet1!$B$1:$CU$1</c:f>
              <c:numCache>
                <c:formatCode>m/d/yyyy</c:formatCode>
                <c:ptCount val="98"/>
                <c:pt idx="0">
                  <c:v>44287</c:v>
                </c:pt>
                <c:pt idx="1">
                  <c:v>44288</c:v>
                </c:pt>
                <c:pt idx="2">
                  <c:v>44289</c:v>
                </c:pt>
                <c:pt idx="3">
                  <c:v>44290</c:v>
                </c:pt>
                <c:pt idx="4">
                  <c:v>44291</c:v>
                </c:pt>
                <c:pt idx="5">
                  <c:v>44292</c:v>
                </c:pt>
                <c:pt idx="6">
                  <c:v>44293</c:v>
                </c:pt>
                <c:pt idx="7">
                  <c:v>44294</c:v>
                </c:pt>
                <c:pt idx="8">
                  <c:v>44295</c:v>
                </c:pt>
                <c:pt idx="9">
                  <c:v>44296</c:v>
                </c:pt>
                <c:pt idx="10">
                  <c:v>44297</c:v>
                </c:pt>
                <c:pt idx="11">
                  <c:v>44298</c:v>
                </c:pt>
                <c:pt idx="12">
                  <c:v>44299</c:v>
                </c:pt>
                <c:pt idx="13">
                  <c:v>44300</c:v>
                </c:pt>
                <c:pt idx="14">
                  <c:v>44301</c:v>
                </c:pt>
                <c:pt idx="15">
                  <c:v>44302</c:v>
                </c:pt>
                <c:pt idx="16">
                  <c:v>44303</c:v>
                </c:pt>
                <c:pt idx="17">
                  <c:v>44304</c:v>
                </c:pt>
                <c:pt idx="18">
                  <c:v>44305</c:v>
                </c:pt>
                <c:pt idx="19">
                  <c:v>44306</c:v>
                </c:pt>
                <c:pt idx="20">
                  <c:v>44307</c:v>
                </c:pt>
                <c:pt idx="21">
                  <c:v>44308</c:v>
                </c:pt>
                <c:pt idx="22">
                  <c:v>44309</c:v>
                </c:pt>
                <c:pt idx="23">
                  <c:v>44310</c:v>
                </c:pt>
                <c:pt idx="24">
                  <c:v>44311</c:v>
                </c:pt>
                <c:pt idx="25">
                  <c:v>44312</c:v>
                </c:pt>
                <c:pt idx="26">
                  <c:v>44313</c:v>
                </c:pt>
                <c:pt idx="27">
                  <c:v>44314</c:v>
                </c:pt>
                <c:pt idx="28">
                  <c:v>44315</c:v>
                </c:pt>
                <c:pt idx="29">
                  <c:v>44316</c:v>
                </c:pt>
                <c:pt idx="30">
                  <c:v>44317</c:v>
                </c:pt>
                <c:pt idx="31">
                  <c:v>44318</c:v>
                </c:pt>
                <c:pt idx="32">
                  <c:v>44319</c:v>
                </c:pt>
                <c:pt idx="33">
                  <c:v>44320</c:v>
                </c:pt>
                <c:pt idx="34">
                  <c:v>44321</c:v>
                </c:pt>
                <c:pt idx="35">
                  <c:v>44322</c:v>
                </c:pt>
                <c:pt idx="36">
                  <c:v>44323</c:v>
                </c:pt>
                <c:pt idx="37">
                  <c:v>44324</c:v>
                </c:pt>
                <c:pt idx="38">
                  <c:v>44325</c:v>
                </c:pt>
                <c:pt idx="39">
                  <c:v>44326</c:v>
                </c:pt>
                <c:pt idx="40">
                  <c:v>44327</c:v>
                </c:pt>
                <c:pt idx="41">
                  <c:v>44328</c:v>
                </c:pt>
                <c:pt idx="42">
                  <c:v>44329</c:v>
                </c:pt>
                <c:pt idx="43">
                  <c:v>44330</c:v>
                </c:pt>
                <c:pt idx="44">
                  <c:v>44331</c:v>
                </c:pt>
                <c:pt idx="45">
                  <c:v>44332</c:v>
                </c:pt>
                <c:pt idx="46">
                  <c:v>44333</c:v>
                </c:pt>
                <c:pt idx="47">
                  <c:v>44334</c:v>
                </c:pt>
                <c:pt idx="48">
                  <c:v>44335</c:v>
                </c:pt>
                <c:pt idx="49">
                  <c:v>44336</c:v>
                </c:pt>
                <c:pt idx="50">
                  <c:v>44337</c:v>
                </c:pt>
                <c:pt idx="51">
                  <c:v>44338</c:v>
                </c:pt>
                <c:pt idx="52">
                  <c:v>44339</c:v>
                </c:pt>
                <c:pt idx="53">
                  <c:v>44340</c:v>
                </c:pt>
                <c:pt idx="54">
                  <c:v>44341</c:v>
                </c:pt>
                <c:pt idx="55">
                  <c:v>44342</c:v>
                </c:pt>
                <c:pt idx="56">
                  <c:v>44343</c:v>
                </c:pt>
                <c:pt idx="57">
                  <c:v>44344</c:v>
                </c:pt>
                <c:pt idx="58">
                  <c:v>44345</c:v>
                </c:pt>
                <c:pt idx="59">
                  <c:v>44346</c:v>
                </c:pt>
                <c:pt idx="60">
                  <c:v>44347</c:v>
                </c:pt>
                <c:pt idx="61">
                  <c:v>44348</c:v>
                </c:pt>
                <c:pt idx="62">
                  <c:v>44349</c:v>
                </c:pt>
                <c:pt idx="63">
                  <c:v>44350</c:v>
                </c:pt>
                <c:pt idx="64">
                  <c:v>44351</c:v>
                </c:pt>
                <c:pt idx="65">
                  <c:v>44352</c:v>
                </c:pt>
                <c:pt idx="66">
                  <c:v>44353</c:v>
                </c:pt>
              </c:numCache>
            </c:numRef>
          </c:cat>
          <c:val>
            <c:numRef>
              <c:f>Sheet1!$B$3:$CU$3</c:f>
              <c:numCache>
                <c:formatCode>General</c:formatCode>
                <c:ptCount val="98"/>
                <c:pt idx="26">
                  <c:v>3209.6219140195108</c:v>
                </c:pt>
                <c:pt idx="27">
                  <c:v>3091.0085414869964</c:v>
                </c:pt>
                <c:pt idx="28">
                  <c:v>2980.3540818820456</c:v>
                </c:pt>
                <c:pt idx="29">
                  <c:v>2876.961611497285</c:v>
                </c:pt>
                <c:pt idx="30">
                  <c:v>2783.0502642964243</c:v>
                </c:pt>
                <c:pt idx="31">
                  <c:v>2700.194568717438</c:v>
                </c:pt>
                <c:pt idx="32">
                  <c:v>2625.4197349263577</c:v>
                </c:pt>
                <c:pt idx="33">
                  <c:v>2554.201613979154</c:v>
                </c:pt>
                <c:pt idx="34">
                  <c:v>2486.5611454413179</c:v>
                </c:pt>
                <c:pt idx="35">
                  <c:v>2423.635294254158</c:v>
                </c:pt>
                <c:pt idx="36">
                  <c:v>2365.0519789864557</c:v>
                </c:pt>
                <c:pt idx="37">
                  <c:v>2310.3286390309413</c:v>
                </c:pt>
                <c:pt idx="38">
                  <c:v>2259.806093292555</c:v>
                </c:pt>
                <c:pt idx="39">
                  <c:v>2210.378852520163</c:v>
                </c:pt>
                <c:pt idx="40">
                  <c:v>2159.9943519202479</c:v>
                </c:pt>
                <c:pt idx="41">
                  <c:v>2109.9356679179787</c:v>
                </c:pt>
                <c:pt idx="42">
                  <c:v>2061.0538128697203</c:v>
                </c:pt>
                <c:pt idx="43">
                  <c:v>2013.3633653622264</c:v>
                </c:pt>
                <c:pt idx="44">
                  <c:v>1966.7121158292848</c:v>
                </c:pt>
                <c:pt idx="45">
                  <c:v>1921.1651402162188</c:v>
                </c:pt>
                <c:pt idx="46">
                  <c:v>1875.8471115395973</c:v>
                </c:pt>
                <c:pt idx="47">
                  <c:v>1830.8607353075622</c:v>
                </c:pt>
                <c:pt idx="48">
                  <c:v>1786.5672728670565</c:v>
                </c:pt>
                <c:pt idx="49">
                  <c:v>1742.8303399110137</c:v>
                </c:pt>
                <c:pt idx="50">
                  <c:v>1699.7785478348289</c:v>
                </c:pt>
                <c:pt idx="51">
                  <c:v>1657.6556533002299</c:v>
                </c:pt>
                <c:pt idx="52">
                  <c:v>1616.4169974469728</c:v>
                </c:pt>
                <c:pt idx="53">
                  <c:v>1575.915798128605</c:v>
                </c:pt>
                <c:pt idx="54">
                  <c:v>1536.3076941536942</c:v>
                </c:pt>
                <c:pt idx="55">
                  <c:v>1497.5676615609304</c:v>
                </c:pt>
                <c:pt idx="56">
                  <c:v>1459.744861688373</c:v>
                </c:pt>
                <c:pt idx="57">
                  <c:v>1422.7463503281542</c:v>
                </c:pt>
                <c:pt idx="58">
                  <c:v>1386.6489185797407</c:v>
                </c:pt>
                <c:pt idx="59">
                  <c:v>1351.7030146734514</c:v>
                </c:pt>
                <c:pt idx="60">
                  <c:v>1317.6626693873991</c:v>
                </c:pt>
                <c:pt idx="61">
                  <c:v>1284.3528369796909</c:v>
                </c:pt>
                <c:pt idx="62">
                  <c:v>1252.0197462564288</c:v>
                </c:pt>
                <c:pt idx="63">
                  <c:v>1220.554297300476</c:v>
                </c:pt>
                <c:pt idx="64">
                  <c:v>1189.9375680249441</c:v>
                </c:pt>
                <c:pt idx="65">
                  <c:v>1160.2231175764221</c:v>
                </c:pt>
                <c:pt idx="66">
                  <c:v>1131.2908600214096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8F8-4AB8-A8EE-CBCC174D4D3C}"/>
            </c:ext>
          </c:extLst>
        </c:ser>
        <c:ser>
          <c:idx val="1"/>
          <c:order val="2"/>
          <c:tx>
            <c:v>R = 0,95</c:v>
          </c:tx>
          <c:spPr>
            <a:ln w="28575" cap="rnd">
              <a:solidFill>
                <a:srgbClr val="C0000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Sheet1!$B$1:$CU$1</c:f>
              <c:numCache>
                <c:formatCode>m/d/yyyy</c:formatCode>
                <c:ptCount val="98"/>
                <c:pt idx="0">
                  <c:v>44287</c:v>
                </c:pt>
                <c:pt idx="1">
                  <c:v>44288</c:v>
                </c:pt>
                <c:pt idx="2">
                  <c:v>44289</c:v>
                </c:pt>
                <c:pt idx="3">
                  <c:v>44290</c:v>
                </c:pt>
                <c:pt idx="4">
                  <c:v>44291</c:v>
                </c:pt>
                <c:pt idx="5">
                  <c:v>44292</c:v>
                </c:pt>
                <c:pt idx="6">
                  <c:v>44293</c:v>
                </c:pt>
                <c:pt idx="7">
                  <c:v>44294</c:v>
                </c:pt>
                <c:pt idx="8">
                  <c:v>44295</c:v>
                </c:pt>
                <c:pt idx="9">
                  <c:v>44296</c:v>
                </c:pt>
                <c:pt idx="10">
                  <c:v>44297</c:v>
                </c:pt>
                <c:pt idx="11">
                  <c:v>44298</c:v>
                </c:pt>
                <c:pt idx="12">
                  <c:v>44299</c:v>
                </c:pt>
                <c:pt idx="13">
                  <c:v>44300</c:v>
                </c:pt>
                <c:pt idx="14">
                  <c:v>44301</c:v>
                </c:pt>
                <c:pt idx="15">
                  <c:v>44302</c:v>
                </c:pt>
                <c:pt idx="16">
                  <c:v>44303</c:v>
                </c:pt>
                <c:pt idx="17">
                  <c:v>44304</c:v>
                </c:pt>
                <c:pt idx="18">
                  <c:v>44305</c:v>
                </c:pt>
                <c:pt idx="19">
                  <c:v>44306</c:v>
                </c:pt>
                <c:pt idx="20">
                  <c:v>44307</c:v>
                </c:pt>
                <c:pt idx="21">
                  <c:v>44308</c:v>
                </c:pt>
                <c:pt idx="22">
                  <c:v>44309</c:v>
                </c:pt>
                <c:pt idx="23">
                  <c:v>44310</c:v>
                </c:pt>
                <c:pt idx="24">
                  <c:v>44311</c:v>
                </c:pt>
                <c:pt idx="25">
                  <c:v>44312</c:v>
                </c:pt>
                <c:pt idx="26">
                  <c:v>44313</c:v>
                </c:pt>
                <c:pt idx="27">
                  <c:v>44314</c:v>
                </c:pt>
                <c:pt idx="28">
                  <c:v>44315</c:v>
                </c:pt>
                <c:pt idx="29">
                  <c:v>44316</c:v>
                </c:pt>
                <c:pt idx="30">
                  <c:v>44317</c:v>
                </c:pt>
                <c:pt idx="31">
                  <c:v>44318</c:v>
                </c:pt>
                <c:pt idx="32">
                  <c:v>44319</c:v>
                </c:pt>
                <c:pt idx="33">
                  <c:v>44320</c:v>
                </c:pt>
                <c:pt idx="34">
                  <c:v>44321</c:v>
                </c:pt>
                <c:pt idx="35">
                  <c:v>44322</c:v>
                </c:pt>
                <c:pt idx="36">
                  <c:v>44323</c:v>
                </c:pt>
                <c:pt idx="37">
                  <c:v>44324</c:v>
                </c:pt>
                <c:pt idx="38">
                  <c:v>44325</c:v>
                </c:pt>
                <c:pt idx="39">
                  <c:v>44326</c:v>
                </c:pt>
                <c:pt idx="40">
                  <c:v>44327</c:v>
                </c:pt>
                <c:pt idx="41">
                  <c:v>44328</c:v>
                </c:pt>
                <c:pt idx="42">
                  <c:v>44329</c:v>
                </c:pt>
                <c:pt idx="43">
                  <c:v>44330</c:v>
                </c:pt>
                <c:pt idx="44">
                  <c:v>44331</c:v>
                </c:pt>
                <c:pt idx="45">
                  <c:v>44332</c:v>
                </c:pt>
                <c:pt idx="46">
                  <c:v>44333</c:v>
                </c:pt>
                <c:pt idx="47">
                  <c:v>44334</c:v>
                </c:pt>
                <c:pt idx="48">
                  <c:v>44335</c:v>
                </c:pt>
                <c:pt idx="49">
                  <c:v>44336</c:v>
                </c:pt>
                <c:pt idx="50">
                  <c:v>44337</c:v>
                </c:pt>
                <c:pt idx="51">
                  <c:v>44338</c:v>
                </c:pt>
                <c:pt idx="52">
                  <c:v>44339</c:v>
                </c:pt>
                <c:pt idx="53">
                  <c:v>44340</c:v>
                </c:pt>
                <c:pt idx="54">
                  <c:v>44341</c:v>
                </c:pt>
                <c:pt idx="55">
                  <c:v>44342</c:v>
                </c:pt>
                <c:pt idx="56">
                  <c:v>44343</c:v>
                </c:pt>
                <c:pt idx="57">
                  <c:v>44344</c:v>
                </c:pt>
                <c:pt idx="58">
                  <c:v>44345</c:v>
                </c:pt>
                <c:pt idx="59">
                  <c:v>44346</c:v>
                </c:pt>
                <c:pt idx="60">
                  <c:v>44347</c:v>
                </c:pt>
                <c:pt idx="61">
                  <c:v>44348</c:v>
                </c:pt>
                <c:pt idx="62">
                  <c:v>44349</c:v>
                </c:pt>
                <c:pt idx="63">
                  <c:v>44350</c:v>
                </c:pt>
                <c:pt idx="64">
                  <c:v>44351</c:v>
                </c:pt>
                <c:pt idx="65">
                  <c:v>44352</c:v>
                </c:pt>
                <c:pt idx="66">
                  <c:v>44353</c:v>
                </c:pt>
              </c:numCache>
            </c:numRef>
          </c:cat>
          <c:val>
            <c:numRef>
              <c:f>Sheet1!$B$4:$CU$4</c:f>
              <c:numCache>
                <c:formatCode>General</c:formatCode>
                <c:ptCount val="98"/>
                <c:pt idx="26">
                  <c:v>3214.6338131957727</c:v>
                </c:pt>
                <c:pt idx="27">
                  <c:v>3104.7520786012524</c:v>
                </c:pt>
                <c:pt idx="28">
                  <c:v>3005.0747498697197</c:v>
                </c:pt>
                <c:pt idx="29">
                  <c:v>2913.9401352291175</c:v>
                </c:pt>
                <c:pt idx="30">
                  <c:v>2834.1775003189969</c:v>
                </c:pt>
                <c:pt idx="31">
                  <c:v>2767.8711607479554</c:v>
                </c:pt>
                <c:pt idx="32">
                  <c:v>2712.3553903458114</c:v>
                </c:pt>
                <c:pt idx="33">
                  <c:v>2663.1450237682957</c:v>
                </c:pt>
                <c:pt idx="34">
                  <c:v>2619.2169341146027</c:v>
                </c:pt>
                <c:pt idx="35">
                  <c:v>2581.1281385232473</c:v>
                </c:pt>
                <c:pt idx="36">
                  <c:v>2548.472863850302</c:v>
                </c:pt>
                <c:pt idx="37">
                  <c:v>2521.020149201373</c:v>
                </c:pt>
                <c:pt idx="38">
                  <c:v>2498.9119198215394</c:v>
                </c:pt>
                <c:pt idx="39">
                  <c:v>2478.7040070055532</c:v>
                </c:pt>
                <c:pt idx="40">
                  <c:v>2458.0042982679274</c:v>
                </c:pt>
                <c:pt idx="41">
                  <c:v>2437.6617274036662</c:v>
                </c:pt>
                <c:pt idx="42">
                  <c:v>2418.3563774076738</c:v>
                </c:pt>
                <c:pt idx="43">
                  <c:v>2400.1756590679183</c:v>
                </c:pt>
                <c:pt idx="44">
                  <c:v>2382.9820861626063</c:v>
                </c:pt>
                <c:pt idx="45">
                  <c:v>2366.6273779137337</c:v>
                </c:pt>
                <c:pt idx="46">
                  <c:v>2349.9490839422606</c:v>
                </c:pt>
                <c:pt idx="47">
                  <c:v>2332.9451007056923</c:v>
                </c:pt>
                <c:pt idx="48">
                  <c:v>2316.0028950792648</c:v>
                </c:pt>
                <c:pt idx="49">
                  <c:v>2298.9003343999448</c:v>
                </c:pt>
                <c:pt idx="50">
                  <c:v>2281.8183226421729</c:v>
                </c:pt>
                <c:pt idx="51">
                  <c:v>2264.9054385746849</c:v>
                </c:pt>
                <c:pt idx="52">
                  <c:v>2248.0974333529884</c:v>
                </c:pt>
                <c:pt idx="53">
                  <c:v>2231.1865007900933</c:v>
                </c:pt>
                <c:pt idx="54">
                  <c:v>2214.3112420866032</c:v>
                </c:pt>
                <c:pt idx="55">
                  <c:v>2197.5517515094912</c:v>
                </c:pt>
                <c:pt idx="56">
                  <c:v>2180.9052104322154</c:v>
                </c:pt>
                <c:pt idx="57">
                  <c:v>2164.2673000043969</c:v>
                </c:pt>
                <c:pt idx="58">
                  <c:v>2147.7793628361055</c:v>
                </c:pt>
                <c:pt idx="59">
                  <c:v>2131.5843795711021</c:v>
                </c:pt>
                <c:pt idx="60">
                  <c:v>2115.536709809784</c:v>
                </c:pt>
                <c:pt idx="61">
                  <c:v>2099.4441694610086</c:v>
                </c:pt>
                <c:pt idx="62">
                  <c:v>2083.5851455955426</c:v>
                </c:pt>
                <c:pt idx="63">
                  <c:v>2067.8526586727457</c:v>
                </c:pt>
                <c:pt idx="64">
                  <c:v>2052.2294007331852</c:v>
                </c:pt>
                <c:pt idx="65">
                  <c:v>2036.843996821548</c:v>
                </c:pt>
                <c:pt idx="66">
                  <c:v>2021.5495141019549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8F8-4AB8-A8EE-CBCC174D4D3C}"/>
            </c:ext>
          </c:extLst>
        </c:ser>
        <c:ser>
          <c:idx val="4"/>
          <c:order val="3"/>
          <c:tx>
            <c:v>Maximální počet pacientů s COVID-19 na lůžkách za období říjen/listopad 2020</c:v>
          </c:tx>
          <c:spPr>
            <a:ln>
              <a:solidFill>
                <a:schemeClr val="tx1"/>
              </a:solidFill>
              <a:prstDash val="sysDot"/>
            </a:ln>
          </c:spPr>
          <c:marker>
            <c:symbol val="none"/>
          </c:marker>
          <c:cat>
            <c:numRef>
              <c:f>Sheet1!$B$1:$CU$1</c:f>
              <c:numCache>
                <c:formatCode>m/d/yyyy</c:formatCode>
                <c:ptCount val="98"/>
                <c:pt idx="0">
                  <c:v>44287</c:v>
                </c:pt>
                <c:pt idx="1">
                  <c:v>44288</c:v>
                </c:pt>
                <c:pt idx="2">
                  <c:v>44289</c:v>
                </c:pt>
                <c:pt idx="3">
                  <c:v>44290</c:v>
                </c:pt>
                <c:pt idx="4">
                  <c:v>44291</c:v>
                </c:pt>
                <c:pt idx="5">
                  <c:v>44292</c:v>
                </c:pt>
                <c:pt idx="6">
                  <c:v>44293</c:v>
                </c:pt>
                <c:pt idx="7">
                  <c:v>44294</c:v>
                </c:pt>
                <c:pt idx="8">
                  <c:v>44295</c:v>
                </c:pt>
                <c:pt idx="9">
                  <c:v>44296</c:v>
                </c:pt>
                <c:pt idx="10">
                  <c:v>44297</c:v>
                </c:pt>
                <c:pt idx="11">
                  <c:v>44298</c:v>
                </c:pt>
                <c:pt idx="12">
                  <c:v>44299</c:v>
                </c:pt>
                <c:pt idx="13">
                  <c:v>44300</c:v>
                </c:pt>
                <c:pt idx="14">
                  <c:v>44301</c:v>
                </c:pt>
                <c:pt idx="15">
                  <c:v>44302</c:v>
                </c:pt>
                <c:pt idx="16">
                  <c:v>44303</c:v>
                </c:pt>
                <c:pt idx="17">
                  <c:v>44304</c:v>
                </c:pt>
                <c:pt idx="18">
                  <c:v>44305</c:v>
                </c:pt>
                <c:pt idx="19">
                  <c:v>44306</c:v>
                </c:pt>
                <c:pt idx="20">
                  <c:v>44307</c:v>
                </c:pt>
                <c:pt idx="21">
                  <c:v>44308</c:v>
                </c:pt>
                <c:pt idx="22">
                  <c:v>44309</c:v>
                </c:pt>
                <c:pt idx="23">
                  <c:v>44310</c:v>
                </c:pt>
                <c:pt idx="24">
                  <c:v>44311</c:v>
                </c:pt>
                <c:pt idx="25">
                  <c:v>44312</c:v>
                </c:pt>
                <c:pt idx="26">
                  <c:v>44313</c:v>
                </c:pt>
                <c:pt idx="27">
                  <c:v>44314</c:v>
                </c:pt>
                <c:pt idx="28">
                  <c:v>44315</c:v>
                </c:pt>
                <c:pt idx="29">
                  <c:v>44316</c:v>
                </c:pt>
                <c:pt idx="30">
                  <c:v>44317</c:v>
                </c:pt>
                <c:pt idx="31">
                  <c:v>44318</c:v>
                </c:pt>
                <c:pt idx="32">
                  <c:v>44319</c:v>
                </c:pt>
                <c:pt idx="33">
                  <c:v>44320</c:v>
                </c:pt>
                <c:pt idx="34">
                  <c:v>44321</c:v>
                </c:pt>
                <c:pt idx="35">
                  <c:v>44322</c:v>
                </c:pt>
                <c:pt idx="36">
                  <c:v>44323</c:v>
                </c:pt>
                <c:pt idx="37">
                  <c:v>44324</c:v>
                </c:pt>
                <c:pt idx="38">
                  <c:v>44325</c:v>
                </c:pt>
                <c:pt idx="39">
                  <c:v>44326</c:v>
                </c:pt>
                <c:pt idx="40">
                  <c:v>44327</c:v>
                </c:pt>
                <c:pt idx="41">
                  <c:v>44328</c:v>
                </c:pt>
                <c:pt idx="42">
                  <c:v>44329</c:v>
                </c:pt>
                <c:pt idx="43">
                  <c:v>44330</c:v>
                </c:pt>
                <c:pt idx="44">
                  <c:v>44331</c:v>
                </c:pt>
                <c:pt idx="45">
                  <c:v>44332</c:v>
                </c:pt>
                <c:pt idx="46">
                  <c:v>44333</c:v>
                </c:pt>
                <c:pt idx="47">
                  <c:v>44334</c:v>
                </c:pt>
                <c:pt idx="48">
                  <c:v>44335</c:v>
                </c:pt>
                <c:pt idx="49">
                  <c:v>44336</c:v>
                </c:pt>
                <c:pt idx="50">
                  <c:v>44337</c:v>
                </c:pt>
                <c:pt idx="51">
                  <c:v>44338</c:v>
                </c:pt>
                <c:pt idx="52">
                  <c:v>44339</c:v>
                </c:pt>
                <c:pt idx="53">
                  <c:v>44340</c:v>
                </c:pt>
                <c:pt idx="54">
                  <c:v>44341</c:v>
                </c:pt>
                <c:pt idx="55">
                  <c:v>44342</c:v>
                </c:pt>
                <c:pt idx="56">
                  <c:v>44343</c:v>
                </c:pt>
                <c:pt idx="57">
                  <c:v>44344</c:v>
                </c:pt>
                <c:pt idx="58">
                  <c:v>44345</c:v>
                </c:pt>
                <c:pt idx="59">
                  <c:v>44346</c:v>
                </c:pt>
                <c:pt idx="60">
                  <c:v>44347</c:v>
                </c:pt>
                <c:pt idx="61">
                  <c:v>44348</c:v>
                </c:pt>
                <c:pt idx="62">
                  <c:v>44349</c:v>
                </c:pt>
                <c:pt idx="63">
                  <c:v>44350</c:v>
                </c:pt>
                <c:pt idx="64">
                  <c:v>44351</c:v>
                </c:pt>
                <c:pt idx="65">
                  <c:v>44352</c:v>
                </c:pt>
                <c:pt idx="66">
                  <c:v>44353</c:v>
                </c:pt>
              </c:numCache>
            </c:numRef>
          </c:cat>
          <c:val>
            <c:numRef>
              <c:f>Sheet1!$B$6:$CU$6</c:f>
              <c:numCache>
                <c:formatCode>General</c:formatCode>
                <c:ptCount val="98"/>
                <c:pt idx="0">
                  <c:v>9464</c:v>
                </c:pt>
                <c:pt idx="1">
                  <c:v>9464</c:v>
                </c:pt>
                <c:pt idx="2">
                  <c:v>9464</c:v>
                </c:pt>
                <c:pt idx="3">
                  <c:v>9464</c:v>
                </c:pt>
                <c:pt idx="4">
                  <c:v>9464</c:v>
                </c:pt>
                <c:pt idx="5">
                  <c:v>9464</c:v>
                </c:pt>
                <c:pt idx="6">
                  <c:v>9464</c:v>
                </c:pt>
                <c:pt idx="7">
                  <c:v>9464</c:v>
                </c:pt>
                <c:pt idx="8">
                  <c:v>9464</c:v>
                </c:pt>
                <c:pt idx="9">
                  <c:v>9464</c:v>
                </c:pt>
                <c:pt idx="10">
                  <c:v>9464</c:v>
                </c:pt>
                <c:pt idx="11">
                  <c:v>9464</c:v>
                </c:pt>
                <c:pt idx="12">
                  <c:v>9464</c:v>
                </c:pt>
                <c:pt idx="13">
                  <c:v>9464</c:v>
                </c:pt>
                <c:pt idx="14">
                  <c:v>9464</c:v>
                </c:pt>
                <c:pt idx="15">
                  <c:v>9464</c:v>
                </c:pt>
                <c:pt idx="16">
                  <c:v>9464</c:v>
                </c:pt>
                <c:pt idx="17">
                  <c:v>9464</c:v>
                </c:pt>
                <c:pt idx="18">
                  <c:v>9464</c:v>
                </c:pt>
                <c:pt idx="19">
                  <c:v>9464</c:v>
                </c:pt>
                <c:pt idx="20">
                  <c:v>9464</c:v>
                </c:pt>
                <c:pt idx="21">
                  <c:v>9464</c:v>
                </c:pt>
                <c:pt idx="22">
                  <c:v>9464</c:v>
                </c:pt>
                <c:pt idx="23">
                  <c:v>9464</c:v>
                </c:pt>
                <c:pt idx="24">
                  <c:v>9464</c:v>
                </c:pt>
                <c:pt idx="25">
                  <c:v>9464</c:v>
                </c:pt>
                <c:pt idx="26">
                  <c:v>9464</c:v>
                </c:pt>
                <c:pt idx="27">
                  <c:v>9464</c:v>
                </c:pt>
                <c:pt idx="28">
                  <c:v>9464</c:v>
                </c:pt>
                <c:pt idx="29">
                  <c:v>9464</c:v>
                </c:pt>
                <c:pt idx="30">
                  <c:v>9464</c:v>
                </c:pt>
                <c:pt idx="31">
                  <c:v>9464</c:v>
                </c:pt>
                <c:pt idx="32">
                  <c:v>9464</c:v>
                </c:pt>
                <c:pt idx="33">
                  <c:v>9464</c:v>
                </c:pt>
                <c:pt idx="34">
                  <c:v>9464</c:v>
                </c:pt>
                <c:pt idx="35">
                  <c:v>9464</c:v>
                </c:pt>
                <c:pt idx="36">
                  <c:v>9464</c:v>
                </c:pt>
                <c:pt idx="37">
                  <c:v>9464</c:v>
                </c:pt>
                <c:pt idx="38">
                  <c:v>9464</c:v>
                </c:pt>
                <c:pt idx="39">
                  <c:v>9464</c:v>
                </c:pt>
                <c:pt idx="40">
                  <c:v>9464</c:v>
                </c:pt>
                <c:pt idx="41">
                  <c:v>9464</c:v>
                </c:pt>
                <c:pt idx="42">
                  <c:v>9464</c:v>
                </c:pt>
                <c:pt idx="43">
                  <c:v>9464</c:v>
                </c:pt>
                <c:pt idx="44">
                  <c:v>9464</c:v>
                </c:pt>
                <c:pt idx="45">
                  <c:v>9464</c:v>
                </c:pt>
                <c:pt idx="46">
                  <c:v>9464</c:v>
                </c:pt>
                <c:pt idx="47">
                  <c:v>9464</c:v>
                </c:pt>
                <c:pt idx="48">
                  <c:v>9464</c:v>
                </c:pt>
                <c:pt idx="49">
                  <c:v>9464</c:v>
                </c:pt>
                <c:pt idx="50">
                  <c:v>9464</c:v>
                </c:pt>
                <c:pt idx="51">
                  <c:v>9464</c:v>
                </c:pt>
                <c:pt idx="52">
                  <c:v>9464</c:v>
                </c:pt>
                <c:pt idx="53">
                  <c:v>9464</c:v>
                </c:pt>
                <c:pt idx="54">
                  <c:v>9464</c:v>
                </c:pt>
                <c:pt idx="55">
                  <c:v>9464</c:v>
                </c:pt>
                <c:pt idx="56">
                  <c:v>9464</c:v>
                </c:pt>
                <c:pt idx="57">
                  <c:v>9464</c:v>
                </c:pt>
                <c:pt idx="58">
                  <c:v>9464</c:v>
                </c:pt>
                <c:pt idx="59">
                  <c:v>9464</c:v>
                </c:pt>
                <c:pt idx="60">
                  <c:v>9464</c:v>
                </c:pt>
                <c:pt idx="61">
                  <c:v>9464</c:v>
                </c:pt>
                <c:pt idx="62">
                  <c:v>9464</c:v>
                </c:pt>
                <c:pt idx="63">
                  <c:v>9464</c:v>
                </c:pt>
                <c:pt idx="64">
                  <c:v>9464</c:v>
                </c:pt>
                <c:pt idx="65">
                  <c:v>9464</c:v>
                </c:pt>
                <c:pt idx="66">
                  <c:v>9464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28F8-4AB8-A8EE-CBCC174D4D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8003144"/>
        <c:axId val="298003536"/>
      </c:lineChart>
      <c:dateAx>
        <c:axId val="29800314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536"/>
        <c:crosses val="autoZero"/>
        <c:auto val="1"/>
        <c:lblOffset val="100"/>
        <c:baseTimeUnit val="days"/>
        <c:majorUnit val="1"/>
      </c:dateAx>
      <c:valAx>
        <c:axId val="298003536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691743527347279E-2"/>
          <c:y val="3.1245307675528175E-2"/>
          <c:w val="0.73928602709714164"/>
          <c:h val="0.79441885555168334"/>
        </c:manualLayout>
      </c:layout>
      <c:barChart>
        <c:barDir val="col"/>
        <c:grouping val="clustered"/>
        <c:varyColors val="0"/>
        <c:ser>
          <c:idx val="5"/>
          <c:order val="4"/>
          <c:tx>
            <c:v>Počet hospitalizací</c:v>
          </c:tx>
          <c:spPr>
            <a:solidFill>
              <a:schemeClr val="bg1">
                <a:lumMod val="65000"/>
              </a:schemeClr>
            </a:solidFill>
          </c:spPr>
          <c:invertIfNegative val="0"/>
          <c:dLbls>
            <c:numFmt formatCode="_-* #\ ##0_-;\-* #\ ##0_-;_-* &quot;&quot;??_-;_-@_-" sourceLinked="0"/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/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Sheet1!$B$1:$CU$1</c:f>
              <c:numCache>
                <c:formatCode>m/d/yyyy</c:formatCode>
                <c:ptCount val="98"/>
                <c:pt idx="0">
                  <c:v>44287</c:v>
                </c:pt>
                <c:pt idx="1">
                  <c:v>44288</c:v>
                </c:pt>
                <c:pt idx="2">
                  <c:v>44289</c:v>
                </c:pt>
                <c:pt idx="3">
                  <c:v>44290</c:v>
                </c:pt>
                <c:pt idx="4">
                  <c:v>44291</c:v>
                </c:pt>
                <c:pt idx="5">
                  <c:v>44292</c:v>
                </c:pt>
                <c:pt idx="6">
                  <c:v>44293</c:v>
                </c:pt>
                <c:pt idx="7">
                  <c:v>44294</c:v>
                </c:pt>
                <c:pt idx="8">
                  <c:v>44295</c:v>
                </c:pt>
                <c:pt idx="9">
                  <c:v>44296</c:v>
                </c:pt>
                <c:pt idx="10">
                  <c:v>44297</c:v>
                </c:pt>
                <c:pt idx="11">
                  <c:v>44298</c:v>
                </c:pt>
                <c:pt idx="12">
                  <c:v>44299</c:v>
                </c:pt>
                <c:pt idx="13">
                  <c:v>44300</c:v>
                </c:pt>
                <c:pt idx="14">
                  <c:v>44301</c:v>
                </c:pt>
                <c:pt idx="15">
                  <c:v>44302</c:v>
                </c:pt>
                <c:pt idx="16">
                  <c:v>44303</c:v>
                </c:pt>
                <c:pt idx="17">
                  <c:v>44304</c:v>
                </c:pt>
                <c:pt idx="18">
                  <c:v>44305</c:v>
                </c:pt>
                <c:pt idx="19">
                  <c:v>44306</c:v>
                </c:pt>
                <c:pt idx="20">
                  <c:v>44307</c:v>
                </c:pt>
                <c:pt idx="21">
                  <c:v>44308</c:v>
                </c:pt>
                <c:pt idx="22">
                  <c:v>44309</c:v>
                </c:pt>
                <c:pt idx="23">
                  <c:v>44310</c:v>
                </c:pt>
                <c:pt idx="24">
                  <c:v>44311</c:v>
                </c:pt>
                <c:pt idx="25">
                  <c:v>44312</c:v>
                </c:pt>
                <c:pt idx="26">
                  <c:v>44313</c:v>
                </c:pt>
                <c:pt idx="27">
                  <c:v>44314</c:v>
                </c:pt>
                <c:pt idx="28">
                  <c:v>44315</c:v>
                </c:pt>
                <c:pt idx="29">
                  <c:v>44316</c:v>
                </c:pt>
                <c:pt idx="30">
                  <c:v>44317</c:v>
                </c:pt>
                <c:pt idx="31">
                  <c:v>44318</c:v>
                </c:pt>
                <c:pt idx="32">
                  <c:v>44319</c:v>
                </c:pt>
                <c:pt idx="33">
                  <c:v>44320</c:v>
                </c:pt>
                <c:pt idx="34">
                  <c:v>44321</c:v>
                </c:pt>
                <c:pt idx="35">
                  <c:v>44322</c:v>
                </c:pt>
                <c:pt idx="36">
                  <c:v>44323</c:v>
                </c:pt>
                <c:pt idx="37">
                  <c:v>44324</c:v>
                </c:pt>
                <c:pt idx="38">
                  <c:v>44325</c:v>
                </c:pt>
                <c:pt idx="39">
                  <c:v>44326</c:v>
                </c:pt>
                <c:pt idx="40">
                  <c:v>44327</c:v>
                </c:pt>
                <c:pt idx="41">
                  <c:v>44328</c:v>
                </c:pt>
                <c:pt idx="42">
                  <c:v>44329</c:v>
                </c:pt>
                <c:pt idx="43">
                  <c:v>44330</c:v>
                </c:pt>
                <c:pt idx="44">
                  <c:v>44331</c:v>
                </c:pt>
                <c:pt idx="45">
                  <c:v>44332</c:v>
                </c:pt>
                <c:pt idx="46">
                  <c:v>44333</c:v>
                </c:pt>
                <c:pt idx="47">
                  <c:v>44334</c:v>
                </c:pt>
                <c:pt idx="48">
                  <c:v>44335</c:v>
                </c:pt>
                <c:pt idx="49">
                  <c:v>44336</c:v>
                </c:pt>
                <c:pt idx="50">
                  <c:v>44337</c:v>
                </c:pt>
                <c:pt idx="51">
                  <c:v>44338</c:v>
                </c:pt>
                <c:pt idx="52">
                  <c:v>44339</c:v>
                </c:pt>
                <c:pt idx="53">
                  <c:v>44340</c:v>
                </c:pt>
                <c:pt idx="54">
                  <c:v>44341</c:v>
                </c:pt>
                <c:pt idx="55">
                  <c:v>44342</c:v>
                </c:pt>
                <c:pt idx="56">
                  <c:v>44343</c:v>
                </c:pt>
                <c:pt idx="57">
                  <c:v>44344</c:v>
                </c:pt>
                <c:pt idx="58">
                  <c:v>44345</c:v>
                </c:pt>
                <c:pt idx="59">
                  <c:v>44346</c:v>
                </c:pt>
                <c:pt idx="60">
                  <c:v>44347</c:v>
                </c:pt>
                <c:pt idx="61">
                  <c:v>44348</c:v>
                </c:pt>
                <c:pt idx="62">
                  <c:v>44349</c:v>
                </c:pt>
                <c:pt idx="63">
                  <c:v>44350</c:v>
                </c:pt>
                <c:pt idx="64">
                  <c:v>44351</c:v>
                </c:pt>
                <c:pt idx="65">
                  <c:v>44352</c:v>
                </c:pt>
                <c:pt idx="66">
                  <c:v>44353</c:v>
                </c:pt>
              </c:numCache>
            </c:numRef>
          </c:cat>
          <c:val>
            <c:numRef>
              <c:f>Sheet1!$B$7:$CU$7</c:f>
              <c:numCache>
                <c:formatCode>General</c:formatCode>
                <c:ptCount val="98"/>
                <c:pt idx="0">
                  <c:v>1503</c:v>
                </c:pt>
                <c:pt idx="1">
                  <c:v>1422</c:v>
                </c:pt>
                <c:pt idx="2">
                  <c:v>1399</c:v>
                </c:pt>
                <c:pt idx="3">
                  <c:v>1378</c:v>
                </c:pt>
                <c:pt idx="4">
                  <c:v>1344</c:v>
                </c:pt>
                <c:pt idx="5">
                  <c:v>1394</c:v>
                </c:pt>
                <c:pt idx="6">
                  <c:v>1360</c:v>
                </c:pt>
                <c:pt idx="7">
                  <c:v>1313</c:v>
                </c:pt>
                <c:pt idx="8">
                  <c:v>1234</c:v>
                </c:pt>
                <c:pt idx="9">
                  <c:v>1215</c:v>
                </c:pt>
                <c:pt idx="10">
                  <c:v>1197</c:v>
                </c:pt>
                <c:pt idx="11">
                  <c:v>1184</c:v>
                </c:pt>
                <c:pt idx="12">
                  <c:v>1156</c:v>
                </c:pt>
                <c:pt idx="13">
                  <c:v>1112</c:v>
                </c:pt>
                <c:pt idx="14">
                  <c:v>1034</c:v>
                </c:pt>
                <c:pt idx="15">
                  <c:v>1012</c:v>
                </c:pt>
                <c:pt idx="16">
                  <c:v>972</c:v>
                </c:pt>
                <c:pt idx="17">
                  <c:v>974</c:v>
                </c:pt>
                <c:pt idx="18">
                  <c:v>994</c:v>
                </c:pt>
                <c:pt idx="19">
                  <c:v>942</c:v>
                </c:pt>
                <c:pt idx="20">
                  <c:v>907</c:v>
                </c:pt>
                <c:pt idx="21">
                  <c:v>832</c:v>
                </c:pt>
                <c:pt idx="22">
                  <c:v>786</c:v>
                </c:pt>
                <c:pt idx="23">
                  <c:v>750</c:v>
                </c:pt>
                <c:pt idx="24">
                  <c:v>758</c:v>
                </c:pt>
                <c:pt idx="25">
                  <c:v>736</c:v>
                </c:pt>
                <c:pt idx="26">
                  <c:v>711</c:v>
                </c:pt>
                <c:pt idx="27">
                  <c:v>684</c:v>
                </c:pt>
                <c:pt idx="28">
                  <c:v>635</c:v>
                </c:pt>
                <c:pt idx="29">
                  <c:v>577</c:v>
                </c:pt>
                <c:pt idx="30">
                  <c:v>554</c:v>
                </c:pt>
                <c:pt idx="31">
                  <c:v>561</c:v>
                </c:pt>
                <c:pt idx="32">
                  <c:v>568</c:v>
                </c:pt>
                <c:pt idx="33">
                  <c:v>549</c:v>
                </c:pt>
                <c:pt idx="34">
                  <c:v>506</c:v>
                </c:pt>
                <c:pt idx="35">
                  <c:v>467</c:v>
                </c:pt>
                <c:pt idx="36">
                  <c:v>444</c:v>
                </c:pt>
                <c:pt idx="37">
                  <c:v>415</c:v>
                </c:pt>
                <c:pt idx="38">
                  <c:v>421</c:v>
                </c:pt>
                <c:pt idx="39">
                  <c:v>426</c:v>
                </c:pt>
                <c:pt idx="40">
                  <c:v>403</c:v>
                </c:pt>
                <c:pt idx="41">
                  <c:v>379</c:v>
                </c:pt>
                <c:pt idx="42">
                  <c:v>369</c:v>
                </c:pt>
                <c:pt idx="43">
                  <c:v>341</c:v>
                </c:pt>
                <c:pt idx="44">
                  <c:v>309</c:v>
                </c:pt>
                <c:pt idx="45">
                  <c:v>304</c:v>
                </c:pt>
                <c:pt idx="46">
                  <c:v>296</c:v>
                </c:pt>
                <c:pt idx="47">
                  <c:v>270</c:v>
                </c:pt>
                <c:pt idx="48">
                  <c:v>247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5F-43E9-953D-C9CE717F27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98003144"/>
        <c:axId val="298003536"/>
      </c:barChart>
      <c:lineChart>
        <c:grouping val="standard"/>
        <c:varyColors val="0"/>
        <c:ser>
          <c:idx val="3"/>
          <c:order val="0"/>
          <c:tx>
            <c:v>R = 0,75</c:v>
          </c:tx>
          <c:spPr>
            <a:ln w="28575">
              <a:solidFill>
                <a:schemeClr val="accent4"/>
              </a:solidFill>
            </a:ln>
          </c:spPr>
          <c:marker>
            <c:symbol val="none"/>
          </c:marker>
          <c:cat>
            <c:numRef>
              <c:f>Sheet1!$B$1:$CU$1</c:f>
              <c:numCache>
                <c:formatCode>m/d/yyyy</c:formatCode>
                <c:ptCount val="98"/>
                <c:pt idx="0">
                  <c:v>44287</c:v>
                </c:pt>
                <c:pt idx="1">
                  <c:v>44288</c:v>
                </c:pt>
                <c:pt idx="2">
                  <c:v>44289</c:v>
                </c:pt>
                <c:pt idx="3">
                  <c:v>44290</c:v>
                </c:pt>
                <c:pt idx="4">
                  <c:v>44291</c:v>
                </c:pt>
                <c:pt idx="5">
                  <c:v>44292</c:v>
                </c:pt>
                <c:pt idx="6">
                  <c:v>44293</c:v>
                </c:pt>
                <c:pt idx="7">
                  <c:v>44294</c:v>
                </c:pt>
                <c:pt idx="8">
                  <c:v>44295</c:v>
                </c:pt>
                <c:pt idx="9">
                  <c:v>44296</c:v>
                </c:pt>
                <c:pt idx="10">
                  <c:v>44297</c:v>
                </c:pt>
                <c:pt idx="11">
                  <c:v>44298</c:v>
                </c:pt>
                <c:pt idx="12">
                  <c:v>44299</c:v>
                </c:pt>
                <c:pt idx="13">
                  <c:v>44300</c:v>
                </c:pt>
                <c:pt idx="14">
                  <c:v>44301</c:v>
                </c:pt>
                <c:pt idx="15">
                  <c:v>44302</c:v>
                </c:pt>
                <c:pt idx="16">
                  <c:v>44303</c:v>
                </c:pt>
                <c:pt idx="17">
                  <c:v>44304</c:v>
                </c:pt>
                <c:pt idx="18">
                  <c:v>44305</c:v>
                </c:pt>
                <c:pt idx="19">
                  <c:v>44306</c:v>
                </c:pt>
                <c:pt idx="20">
                  <c:v>44307</c:v>
                </c:pt>
                <c:pt idx="21">
                  <c:v>44308</c:v>
                </c:pt>
                <c:pt idx="22">
                  <c:v>44309</c:v>
                </c:pt>
                <c:pt idx="23">
                  <c:v>44310</c:v>
                </c:pt>
                <c:pt idx="24">
                  <c:v>44311</c:v>
                </c:pt>
                <c:pt idx="25">
                  <c:v>44312</c:v>
                </c:pt>
                <c:pt idx="26">
                  <c:v>44313</c:v>
                </c:pt>
                <c:pt idx="27">
                  <c:v>44314</c:v>
                </c:pt>
                <c:pt idx="28">
                  <c:v>44315</c:v>
                </c:pt>
                <c:pt idx="29">
                  <c:v>44316</c:v>
                </c:pt>
                <c:pt idx="30">
                  <c:v>44317</c:v>
                </c:pt>
                <c:pt idx="31">
                  <c:v>44318</c:v>
                </c:pt>
                <c:pt idx="32">
                  <c:v>44319</c:v>
                </c:pt>
                <c:pt idx="33">
                  <c:v>44320</c:v>
                </c:pt>
                <c:pt idx="34">
                  <c:v>44321</c:v>
                </c:pt>
                <c:pt idx="35">
                  <c:v>44322</c:v>
                </c:pt>
                <c:pt idx="36">
                  <c:v>44323</c:v>
                </c:pt>
                <c:pt idx="37">
                  <c:v>44324</c:v>
                </c:pt>
                <c:pt idx="38">
                  <c:v>44325</c:v>
                </c:pt>
                <c:pt idx="39">
                  <c:v>44326</c:v>
                </c:pt>
                <c:pt idx="40">
                  <c:v>44327</c:v>
                </c:pt>
                <c:pt idx="41">
                  <c:v>44328</c:v>
                </c:pt>
                <c:pt idx="42">
                  <c:v>44329</c:v>
                </c:pt>
                <c:pt idx="43">
                  <c:v>44330</c:v>
                </c:pt>
                <c:pt idx="44">
                  <c:v>44331</c:v>
                </c:pt>
                <c:pt idx="45">
                  <c:v>44332</c:v>
                </c:pt>
                <c:pt idx="46">
                  <c:v>44333</c:v>
                </c:pt>
                <c:pt idx="47">
                  <c:v>44334</c:v>
                </c:pt>
                <c:pt idx="48">
                  <c:v>44335</c:v>
                </c:pt>
                <c:pt idx="49">
                  <c:v>44336</c:v>
                </c:pt>
                <c:pt idx="50">
                  <c:v>44337</c:v>
                </c:pt>
                <c:pt idx="51">
                  <c:v>44338</c:v>
                </c:pt>
                <c:pt idx="52">
                  <c:v>44339</c:v>
                </c:pt>
                <c:pt idx="53">
                  <c:v>44340</c:v>
                </c:pt>
                <c:pt idx="54">
                  <c:v>44341</c:v>
                </c:pt>
                <c:pt idx="55">
                  <c:v>44342</c:v>
                </c:pt>
                <c:pt idx="56">
                  <c:v>44343</c:v>
                </c:pt>
                <c:pt idx="57">
                  <c:v>44344</c:v>
                </c:pt>
                <c:pt idx="58">
                  <c:v>44345</c:v>
                </c:pt>
                <c:pt idx="59">
                  <c:v>44346</c:v>
                </c:pt>
                <c:pt idx="60">
                  <c:v>44347</c:v>
                </c:pt>
                <c:pt idx="61">
                  <c:v>44348</c:v>
                </c:pt>
                <c:pt idx="62">
                  <c:v>44349</c:v>
                </c:pt>
                <c:pt idx="63">
                  <c:v>44350</c:v>
                </c:pt>
                <c:pt idx="64">
                  <c:v>44351</c:v>
                </c:pt>
                <c:pt idx="65">
                  <c:v>44352</c:v>
                </c:pt>
                <c:pt idx="66">
                  <c:v>44353</c:v>
                </c:pt>
              </c:numCache>
            </c:numRef>
          </c:cat>
          <c:val>
            <c:numRef>
              <c:f>Sheet1!$B$2:$CU$2</c:f>
              <c:numCache>
                <c:formatCode>General</c:formatCode>
                <c:ptCount val="98"/>
                <c:pt idx="26">
                  <c:v>712.43872983210565</c:v>
                </c:pt>
                <c:pt idx="27">
                  <c:v>680.85320605749507</c:v>
                </c:pt>
                <c:pt idx="28">
                  <c:v>651.5621026606583</c:v>
                </c:pt>
                <c:pt idx="29">
                  <c:v>623.55678321008065</c:v>
                </c:pt>
                <c:pt idx="30">
                  <c:v>597.39898718966253</c:v>
                </c:pt>
                <c:pt idx="31">
                  <c:v>573.64042929923028</c:v>
                </c:pt>
                <c:pt idx="32">
                  <c:v>551.24024695820356</c:v>
                </c:pt>
                <c:pt idx="33">
                  <c:v>530.37050732899945</c:v>
                </c:pt>
                <c:pt idx="34">
                  <c:v>510.45725976489297</c:v>
                </c:pt>
                <c:pt idx="35">
                  <c:v>491.60838218842571</c:v>
                </c:pt>
                <c:pt idx="36">
                  <c:v>473.41853325775912</c:v>
                </c:pt>
                <c:pt idx="37">
                  <c:v>456.26954668296116</c:v>
                </c:pt>
                <c:pt idx="38">
                  <c:v>439.8768621782873</c:v>
                </c:pt>
                <c:pt idx="39">
                  <c:v>423.76120237760796</c:v>
                </c:pt>
                <c:pt idx="40">
                  <c:v>408.4114366125541</c:v>
                </c:pt>
                <c:pt idx="41">
                  <c:v>393.25773537891848</c:v>
                </c:pt>
                <c:pt idx="42">
                  <c:v>378.40709820789067</c:v>
                </c:pt>
                <c:pt idx="43">
                  <c:v>363.73441568631836</c:v>
                </c:pt>
                <c:pt idx="44">
                  <c:v>349.42056930842341</c:v>
                </c:pt>
                <c:pt idx="45">
                  <c:v>335.42059559249395</c:v>
                </c:pt>
                <c:pt idx="46">
                  <c:v>321.79414887381375</c:v>
                </c:pt>
                <c:pt idx="47">
                  <c:v>308.53304930739375</c:v>
                </c:pt>
                <c:pt idx="48">
                  <c:v>295.51401232423285</c:v>
                </c:pt>
                <c:pt idx="49">
                  <c:v>282.89405227992489</c:v>
                </c:pt>
                <c:pt idx="50">
                  <c:v>270.45095008853383</c:v>
                </c:pt>
                <c:pt idx="51">
                  <c:v>258.38891625148716</c:v>
                </c:pt>
                <c:pt idx="52">
                  <c:v>246.73841968975324</c:v>
                </c:pt>
                <c:pt idx="53">
                  <c:v>235.53153061592064</c:v>
                </c:pt>
                <c:pt idx="54">
                  <c:v>224.60820005150549</c:v>
                </c:pt>
                <c:pt idx="55">
                  <c:v>214.09252154238152</c:v>
                </c:pt>
                <c:pt idx="56">
                  <c:v>203.96889972933829</c:v>
                </c:pt>
                <c:pt idx="57">
                  <c:v>194.2051928901956</c:v>
                </c:pt>
                <c:pt idx="58">
                  <c:v>184.77638080115489</c:v>
                </c:pt>
                <c:pt idx="59">
                  <c:v>175.70172360066476</c:v>
                </c:pt>
                <c:pt idx="60">
                  <c:v>167.07520572286853</c:v>
                </c:pt>
                <c:pt idx="61">
                  <c:v>158.82244747792544</c:v>
                </c:pt>
                <c:pt idx="62">
                  <c:v>150.89428527706372</c:v>
                </c:pt>
                <c:pt idx="63">
                  <c:v>143.36999392981031</c:v>
                </c:pt>
                <c:pt idx="64">
                  <c:v>136.07085987914178</c:v>
                </c:pt>
                <c:pt idx="65">
                  <c:v>129.12066785338448</c:v>
                </c:pt>
                <c:pt idx="66">
                  <c:v>122.51085397983296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55F-43E9-953D-C9CE717F27E6}"/>
            </c:ext>
          </c:extLst>
        </c:ser>
        <c:ser>
          <c:idx val="2"/>
          <c:order val="1"/>
          <c:tx>
            <c:v>R = 0,85</c:v>
          </c:tx>
          <c:spPr>
            <a:ln w="28575" cap="rnd">
              <a:solidFill>
                <a:srgbClr val="FF660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Sheet1!$B$1:$CU$1</c:f>
              <c:numCache>
                <c:formatCode>m/d/yyyy</c:formatCode>
                <c:ptCount val="98"/>
                <c:pt idx="0">
                  <c:v>44287</c:v>
                </c:pt>
                <c:pt idx="1">
                  <c:v>44288</c:v>
                </c:pt>
                <c:pt idx="2">
                  <c:v>44289</c:v>
                </c:pt>
                <c:pt idx="3">
                  <c:v>44290</c:v>
                </c:pt>
                <c:pt idx="4">
                  <c:v>44291</c:v>
                </c:pt>
                <c:pt idx="5">
                  <c:v>44292</c:v>
                </c:pt>
                <c:pt idx="6">
                  <c:v>44293</c:v>
                </c:pt>
                <c:pt idx="7">
                  <c:v>44294</c:v>
                </c:pt>
                <c:pt idx="8">
                  <c:v>44295</c:v>
                </c:pt>
                <c:pt idx="9">
                  <c:v>44296</c:v>
                </c:pt>
                <c:pt idx="10">
                  <c:v>44297</c:v>
                </c:pt>
                <c:pt idx="11">
                  <c:v>44298</c:v>
                </c:pt>
                <c:pt idx="12">
                  <c:v>44299</c:v>
                </c:pt>
                <c:pt idx="13">
                  <c:v>44300</c:v>
                </c:pt>
                <c:pt idx="14">
                  <c:v>44301</c:v>
                </c:pt>
                <c:pt idx="15">
                  <c:v>44302</c:v>
                </c:pt>
                <c:pt idx="16">
                  <c:v>44303</c:v>
                </c:pt>
                <c:pt idx="17">
                  <c:v>44304</c:v>
                </c:pt>
                <c:pt idx="18">
                  <c:v>44305</c:v>
                </c:pt>
                <c:pt idx="19">
                  <c:v>44306</c:v>
                </c:pt>
                <c:pt idx="20">
                  <c:v>44307</c:v>
                </c:pt>
                <c:pt idx="21">
                  <c:v>44308</c:v>
                </c:pt>
                <c:pt idx="22">
                  <c:v>44309</c:v>
                </c:pt>
                <c:pt idx="23">
                  <c:v>44310</c:v>
                </c:pt>
                <c:pt idx="24">
                  <c:v>44311</c:v>
                </c:pt>
                <c:pt idx="25">
                  <c:v>44312</c:v>
                </c:pt>
                <c:pt idx="26">
                  <c:v>44313</c:v>
                </c:pt>
                <c:pt idx="27">
                  <c:v>44314</c:v>
                </c:pt>
                <c:pt idx="28">
                  <c:v>44315</c:v>
                </c:pt>
                <c:pt idx="29">
                  <c:v>44316</c:v>
                </c:pt>
                <c:pt idx="30">
                  <c:v>44317</c:v>
                </c:pt>
                <c:pt idx="31">
                  <c:v>44318</c:v>
                </c:pt>
                <c:pt idx="32">
                  <c:v>44319</c:v>
                </c:pt>
                <c:pt idx="33">
                  <c:v>44320</c:v>
                </c:pt>
                <c:pt idx="34">
                  <c:v>44321</c:v>
                </c:pt>
                <c:pt idx="35">
                  <c:v>44322</c:v>
                </c:pt>
                <c:pt idx="36">
                  <c:v>44323</c:v>
                </c:pt>
                <c:pt idx="37">
                  <c:v>44324</c:v>
                </c:pt>
                <c:pt idx="38">
                  <c:v>44325</c:v>
                </c:pt>
                <c:pt idx="39">
                  <c:v>44326</c:v>
                </c:pt>
                <c:pt idx="40">
                  <c:v>44327</c:v>
                </c:pt>
                <c:pt idx="41">
                  <c:v>44328</c:v>
                </c:pt>
                <c:pt idx="42">
                  <c:v>44329</c:v>
                </c:pt>
                <c:pt idx="43">
                  <c:v>44330</c:v>
                </c:pt>
                <c:pt idx="44">
                  <c:v>44331</c:v>
                </c:pt>
                <c:pt idx="45">
                  <c:v>44332</c:v>
                </c:pt>
                <c:pt idx="46">
                  <c:v>44333</c:v>
                </c:pt>
                <c:pt idx="47">
                  <c:v>44334</c:v>
                </c:pt>
                <c:pt idx="48">
                  <c:v>44335</c:v>
                </c:pt>
                <c:pt idx="49">
                  <c:v>44336</c:v>
                </c:pt>
                <c:pt idx="50">
                  <c:v>44337</c:v>
                </c:pt>
                <c:pt idx="51">
                  <c:v>44338</c:v>
                </c:pt>
                <c:pt idx="52">
                  <c:v>44339</c:v>
                </c:pt>
                <c:pt idx="53">
                  <c:v>44340</c:v>
                </c:pt>
                <c:pt idx="54">
                  <c:v>44341</c:v>
                </c:pt>
                <c:pt idx="55">
                  <c:v>44342</c:v>
                </c:pt>
                <c:pt idx="56">
                  <c:v>44343</c:v>
                </c:pt>
                <c:pt idx="57">
                  <c:v>44344</c:v>
                </c:pt>
                <c:pt idx="58">
                  <c:v>44345</c:v>
                </c:pt>
                <c:pt idx="59">
                  <c:v>44346</c:v>
                </c:pt>
                <c:pt idx="60">
                  <c:v>44347</c:v>
                </c:pt>
                <c:pt idx="61">
                  <c:v>44348</c:v>
                </c:pt>
                <c:pt idx="62">
                  <c:v>44349</c:v>
                </c:pt>
                <c:pt idx="63">
                  <c:v>44350</c:v>
                </c:pt>
                <c:pt idx="64">
                  <c:v>44351</c:v>
                </c:pt>
                <c:pt idx="65">
                  <c:v>44352</c:v>
                </c:pt>
                <c:pt idx="66">
                  <c:v>44353</c:v>
                </c:pt>
              </c:numCache>
            </c:numRef>
          </c:cat>
          <c:val>
            <c:numRef>
              <c:f>Sheet1!$B$3:$CU$3</c:f>
              <c:numCache>
                <c:formatCode>General</c:formatCode>
                <c:ptCount val="98"/>
                <c:pt idx="26">
                  <c:v>712.98876248241982</c:v>
                </c:pt>
                <c:pt idx="27">
                  <c:v>682.41286438042255</c:v>
                </c:pt>
                <c:pt idx="28">
                  <c:v>654.49173584415189</c:v>
                </c:pt>
                <c:pt idx="29">
                  <c:v>628.13934425481079</c:v>
                </c:pt>
                <c:pt idx="30">
                  <c:v>603.96611728825189</c:v>
                </c:pt>
                <c:pt idx="31">
                  <c:v>582.55655607243784</c:v>
                </c:pt>
                <c:pt idx="32">
                  <c:v>562.91095544433108</c:v>
                </c:pt>
                <c:pt idx="33">
                  <c:v>545.21407355090992</c:v>
                </c:pt>
                <c:pt idx="34">
                  <c:v>528.79550186756444</c:v>
                </c:pt>
                <c:pt idx="35">
                  <c:v>513.69916199789293</c:v>
                </c:pt>
                <c:pt idx="36">
                  <c:v>499.47985944811921</c:v>
                </c:pt>
                <c:pt idx="37">
                  <c:v>486.49920156576968</c:v>
                </c:pt>
                <c:pt idx="38">
                  <c:v>474.4379571654149</c:v>
                </c:pt>
                <c:pt idx="39">
                  <c:v>462.76512581381337</c:v>
                </c:pt>
                <c:pt idx="40">
                  <c:v>451.90333736922213</c:v>
                </c:pt>
                <c:pt idx="41">
                  <c:v>441.22273582104395</c:v>
                </c:pt>
                <c:pt idx="42">
                  <c:v>430.79938966718987</c:v>
                </c:pt>
                <c:pt idx="43">
                  <c:v>420.47358926063424</c:v>
                </c:pt>
                <c:pt idx="44">
                  <c:v>410.39551747197368</c:v>
                </c:pt>
                <c:pt idx="45">
                  <c:v>400.49014784504021</c:v>
                </c:pt>
                <c:pt idx="46">
                  <c:v>390.79971608668461</c:v>
                </c:pt>
                <c:pt idx="47">
                  <c:v>381.29069759549327</c:v>
                </c:pt>
                <c:pt idx="48">
                  <c:v>371.81645527560374</c:v>
                </c:pt>
                <c:pt idx="49">
                  <c:v>362.5330370260034</c:v>
                </c:pt>
                <c:pt idx="50">
                  <c:v>353.2039428987971</c:v>
                </c:pt>
                <c:pt idx="51">
                  <c:v>344.03076599440504</c:v>
                </c:pt>
                <c:pt idx="52">
                  <c:v>335.04132086192249</c:v>
                </c:pt>
                <c:pt idx="53">
                  <c:v>326.26790943662024</c:v>
                </c:pt>
                <c:pt idx="54">
                  <c:v>317.55126942873432</c:v>
                </c:pt>
                <c:pt idx="55">
                  <c:v>309.02023076263083</c:v>
                </c:pt>
                <c:pt idx="56">
                  <c:v>300.66239917257843</c:v>
                </c:pt>
                <c:pt idx="57">
                  <c:v>292.45404749031923</c:v>
                </c:pt>
                <c:pt idx="58">
                  <c:v>284.3762938445999</c:v>
                </c:pt>
                <c:pt idx="59">
                  <c:v>276.45726041464633</c:v>
                </c:pt>
                <c:pt idx="60">
                  <c:v>268.7965540805148</c:v>
                </c:pt>
                <c:pt idx="61">
                  <c:v>261.33416786664185</c:v>
                </c:pt>
                <c:pt idx="62">
                  <c:v>254.02401061156294</c:v>
                </c:pt>
                <c:pt idx="63">
                  <c:v>246.958408950923</c:v>
                </c:pt>
                <c:pt idx="64">
                  <c:v>239.96527629294263</c:v>
                </c:pt>
                <c:pt idx="65">
                  <c:v>233.17745936769148</c:v>
                </c:pt>
                <c:pt idx="66">
                  <c:v>226.59195869077391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55F-43E9-953D-C9CE717F27E6}"/>
            </c:ext>
          </c:extLst>
        </c:ser>
        <c:ser>
          <c:idx val="1"/>
          <c:order val="2"/>
          <c:tx>
            <c:v>R = 0,95</c:v>
          </c:tx>
          <c:spPr>
            <a:ln w="28575" cap="rnd">
              <a:solidFill>
                <a:srgbClr val="C0000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Sheet1!$B$1:$CU$1</c:f>
              <c:numCache>
                <c:formatCode>m/d/yyyy</c:formatCode>
                <c:ptCount val="98"/>
                <c:pt idx="0">
                  <c:v>44287</c:v>
                </c:pt>
                <c:pt idx="1">
                  <c:v>44288</c:v>
                </c:pt>
                <c:pt idx="2">
                  <c:v>44289</c:v>
                </c:pt>
                <c:pt idx="3">
                  <c:v>44290</c:v>
                </c:pt>
                <c:pt idx="4">
                  <c:v>44291</c:v>
                </c:pt>
                <c:pt idx="5">
                  <c:v>44292</c:v>
                </c:pt>
                <c:pt idx="6">
                  <c:v>44293</c:v>
                </c:pt>
                <c:pt idx="7">
                  <c:v>44294</c:v>
                </c:pt>
                <c:pt idx="8">
                  <c:v>44295</c:v>
                </c:pt>
                <c:pt idx="9">
                  <c:v>44296</c:v>
                </c:pt>
                <c:pt idx="10">
                  <c:v>44297</c:v>
                </c:pt>
                <c:pt idx="11">
                  <c:v>44298</c:v>
                </c:pt>
                <c:pt idx="12">
                  <c:v>44299</c:v>
                </c:pt>
                <c:pt idx="13">
                  <c:v>44300</c:v>
                </c:pt>
                <c:pt idx="14">
                  <c:v>44301</c:v>
                </c:pt>
                <c:pt idx="15">
                  <c:v>44302</c:v>
                </c:pt>
                <c:pt idx="16">
                  <c:v>44303</c:v>
                </c:pt>
                <c:pt idx="17">
                  <c:v>44304</c:v>
                </c:pt>
                <c:pt idx="18">
                  <c:v>44305</c:v>
                </c:pt>
                <c:pt idx="19">
                  <c:v>44306</c:v>
                </c:pt>
                <c:pt idx="20">
                  <c:v>44307</c:v>
                </c:pt>
                <c:pt idx="21">
                  <c:v>44308</c:v>
                </c:pt>
                <c:pt idx="22">
                  <c:v>44309</c:v>
                </c:pt>
                <c:pt idx="23">
                  <c:v>44310</c:v>
                </c:pt>
                <c:pt idx="24">
                  <c:v>44311</c:v>
                </c:pt>
                <c:pt idx="25">
                  <c:v>44312</c:v>
                </c:pt>
                <c:pt idx="26">
                  <c:v>44313</c:v>
                </c:pt>
                <c:pt idx="27">
                  <c:v>44314</c:v>
                </c:pt>
                <c:pt idx="28">
                  <c:v>44315</c:v>
                </c:pt>
                <c:pt idx="29">
                  <c:v>44316</c:v>
                </c:pt>
                <c:pt idx="30">
                  <c:v>44317</c:v>
                </c:pt>
                <c:pt idx="31">
                  <c:v>44318</c:v>
                </c:pt>
                <c:pt idx="32">
                  <c:v>44319</c:v>
                </c:pt>
                <c:pt idx="33">
                  <c:v>44320</c:v>
                </c:pt>
                <c:pt idx="34">
                  <c:v>44321</c:v>
                </c:pt>
                <c:pt idx="35">
                  <c:v>44322</c:v>
                </c:pt>
                <c:pt idx="36">
                  <c:v>44323</c:v>
                </c:pt>
                <c:pt idx="37">
                  <c:v>44324</c:v>
                </c:pt>
                <c:pt idx="38">
                  <c:v>44325</c:v>
                </c:pt>
                <c:pt idx="39">
                  <c:v>44326</c:v>
                </c:pt>
                <c:pt idx="40">
                  <c:v>44327</c:v>
                </c:pt>
                <c:pt idx="41">
                  <c:v>44328</c:v>
                </c:pt>
                <c:pt idx="42">
                  <c:v>44329</c:v>
                </c:pt>
                <c:pt idx="43">
                  <c:v>44330</c:v>
                </c:pt>
                <c:pt idx="44">
                  <c:v>44331</c:v>
                </c:pt>
                <c:pt idx="45">
                  <c:v>44332</c:v>
                </c:pt>
                <c:pt idx="46">
                  <c:v>44333</c:v>
                </c:pt>
                <c:pt idx="47">
                  <c:v>44334</c:v>
                </c:pt>
                <c:pt idx="48">
                  <c:v>44335</c:v>
                </c:pt>
                <c:pt idx="49">
                  <c:v>44336</c:v>
                </c:pt>
                <c:pt idx="50">
                  <c:v>44337</c:v>
                </c:pt>
                <c:pt idx="51">
                  <c:v>44338</c:v>
                </c:pt>
                <c:pt idx="52">
                  <c:v>44339</c:v>
                </c:pt>
                <c:pt idx="53">
                  <c:v>44340</c:v>
                </c:pt>
                <c:pt idx="54">
                  <c:v>44341</c:v>
                </c:pt>
                <c:pt idx="55">
                  <c:v>44342</c:v>
                </c:pt>
                <c:pt idx="56">
                  <c:v>44343</c:v>
                </c:pt>
                <c:pt idx="57">
                  <c:v>44344</c:v>
                </c:pt>
                <c:pt idx="58">
                  <c:v>44345</c:v>
                </c:pt>
                <c:pt idx="59">
                  <c:v>44346</c:v>
                </c:pt>
                <c:pt idx="60">
                  <c:v>44347</c:v>
                </c:pt>
                <c:pt idx="61">
                  <c:v>44348</c:v>
                </c:pt>
                <c:pt idx="62">
                  <c:v>44349</c:v>
                </c:pt>
                <c:pt idx="63">
                  <c:v>44350</c:v>
                </c:pt>
                <c:pt idx="64">
                  <c:v>44351</c:v>
                </c:pt>
                <c:pt idx="65">
                  <c:v>44352</c:v>
                </c:pt>
                <c:pt idx="66">
                  <c:v>44353</c:v>
                </c:pt>
              </c:numCache>
            </c:numRef>
          </c:cat>
          <c:val>
            <c:numRef>
              <c:f>Sheet1!$B$4:$CU$4</c:f>
              <c:numCache>
                <c:formatCode>General</c:formatCode>
                <c:ptCount val="98"/>
                <c:pt idx="26">
                  <c:v>713.53462821871597</c:v>
                </c:pt>
                <c:pt idx="27">
                  <c:v>683.96714688620352</c:v>
                </c:pt>
                <c:pt idx="28">
                  <c:v>657.41515382780187</c:v>
                </c:pt>
                <c:pt idx="29">
                  <c:v>632.71496132046911</c:v>
                </c:pt>
                <c:pt idx="30">
                  <c:v>610.5506537112617</c:v>
                </c:pt>
                <c:pt idx="31">
                  <c:v>591.56350865560921</c:v>
                </c:pt>
                <c:pt idx="32">
                  <c:v>574.81714247051502</c:v>
                </c:pt>
                <c:pt idx="33">
                  <c:v>560.52062365126164</c:v>
                </c:pt>
                <c:pt idx="34">
                  <c:v>547.90395099461273</c:v>
                </c:pt>
                <c:pt idx="35">
                  <c:v>536.94701676095406</c:v>
                </c:pt>
                <c:pt idx="36">
                  <c:v>527.19340720809441</c:v>
                </c:pt>
                <c:pt idx="37">
                  <c:v>519.01145146651311</c:v>
                </c:pt>
                <c:pt idx="38">
                  <c:v>512.04997731859964</c:v>
                </c:pt>
                <c:pt idx="39">
                  <c:v>505.7270070112325</c:v>
                </c:pt>
                <c:pt idx="40">
                  <c:v>500.41296658464313</c:v>
                </c:pt>
                <c:pt idx="41">
                  <c:v>495.41688791621959</c:v>
                </c:pt>
                <c:pt idx="42">
                  <c:v>490.7757788200102</c:v>
                </c:pt>
                <c:pt idx="43">
                  <c:v>486.30841519447472</c:v>
                </c:pt>
                <c:pt idx="44">
                  <c:v>482.14592078660121</c:v>
                </c:pt>
                <c:pt idx="45">
                  <c:v>478.17470468414865</c:v>
                </c:pt>
                <c:pt idx="46">
                  <c:v>474.39443152815562</c:v>
                </c:pt>
                <c:pt idx="47">
                  <c:v>470.74300778637439</c:v>
                </c:pt>
                <c:pt idx="48">
                  <c:v>467.06244808554663</c:v>
                </c:pt>
                <c:pt idx="49">
                  <c:v>463.4843739509364</c:v>
                </c:pt>
                <c:pt idx="50">
                  <c:v>459.76431532745664</c:v>
                </c:pt>
                <c:pt idx="51">
                  <c:v>456.08338778718974</c:v>
                </c:pt>
                <c:pt idx="52">
                  <c:v>452.45977784525905</c:v>
                </c:pt>
                <c:pt idx="53">
                  <c:v>448.91342890858789</c:v>
                </c:pt>
                <c:pt idx="54">
                  <c:v>445.27749248814922</c:v>
                </c:pt>
                <c:pt idx="55">
                  <c:v>441.68460345303595</c:v>
                </c:pt>
                <c:pt idx="56">
                  <c:v>438.11175765773083</c:v>
                </c:pt>
                <c:pt idx="57">
                  <c:v>434.53111596809697</c:v>
                </c:pt>
                <c:pt idx="58">
                  <c:v>430.92969958213803</c:v>
                </c:pt>
                <c:pt idx="59">
                  <c:v>427.32253192053236</c:v>
                </c:pt>
                <c:pt idx="60">
                  <c:v>423.81754074420707</c:v>
                </c:pt>
                <c:pt idx="61">
                  <c:v>420.3521680688246</c:v>
                </c:pt>
                <c:pt idx="62">
                  <c:v>416.88367201206717</c:v>
                </c:pt>
                <c:pt idx="63">
                  <c:v>413.50470438878438</c:v>
                </c:pt>
                <c:pt idx="64">
                  <c:v>410.04390844283131</c:v>
                </c:pt>
                <c:pt idx="65">
                  <c:v>406.64172789775728</c:v>
                </c:pt>
                <c:pt idx="66">
                  <c:v>403.29375501739401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55F-43E9-953D-C9CE717F27E6}"/>
            </c:ext>
          </c:extLst>
        </c:ser>
        <c:ser>
          <c:idx val="4"/>
          <c:order val="3"/>
          <c:tx>
            <c:v>Maximální počet pacientů s COVID-19 na lůžkách za období říjen/listopad 2020</c:v>
          </c:tx>
          <c:spPr>
            <a:ln>
              <a:solidFill>
                <a:schemeClr val="tx1"/>
              </a:solidFill>
              <a:prstDash val="sysDot"/>
            </a:ln>
          </c:spPr>
          <c:marker>
            <c:symbol val="none"/>
          </c:marker>
          <c:cat>
            <c:numRef>
              <c:f>Sheet1!$B$1:$CU$1</c:f>
              <c:numCache>
                <c:formatCode>m/d/yyyy</c:formatCode>
                <c:ptCount val="98"/>
                <c:pt idx="0">
                  <c:v>44287</c:v>
                </c:pt>
                <c:pt idx="1">
                  <c:v>44288</c:v>
                </c:pt>
                <c:pt idx="2">
                  <c:v>44289</c:v>
                </c:pt>
                <c:pt idx="3">
                  <c:v>44290</c:v>
                </c:pt>
                <c:pt idx="4">
                  <c:v>44291</c:v>
                </c:pt>
                <c:pt idx="5">
                  <c:v>44292</c:v>
                </c:pt>
                <c:pt idx="6">
                  <c:v>44293</c:v>
                </c:pt>
                <c:pt idx="7">
                  <c:v>44294</c:v>
                </c:pt>
                <c:pt idx="8">
                  <c:v>44295</c:v>
                </c:pt>
                <c:pt idx="9">
                  <c:v>44296</c:v>
                </c:pt>
                <c:pt idx="10">
                  <c:v>44297</c:v>
                </c:pt>
                <c:pt idx="11">
                  <c:v>44298</c:v>
                </c:pt>
                <c:pt idx="12">
                  <c:v>44299</c:v>
                </c:pt>
                <c:pt idx="13">
                  <c:v>44300</c:v>
                </c:pt>
                <c:pt idx="14">
                  <c:v>44301</c:v>
                </c:pt>
                <c:pt idx="15">
                  <c:v>44302</c:v>
                </c:pt>
                <c:pt idx="16">
                  <c:v>44303</c:v>
                </c:pt>
                <c:pt idx="17">
                  <c:v>44304</c:v>
                </c:pt>
                <c:pt idx="18">
                  <c:v>44305</c:v>
                </c:pt>
                <c:pt idx="19">
                  <c:v>44306</c:v>
                </c:pt>
                <c:pt idx="20">
                  <c:v>44307</c:v>
                </c:pt>
                <c:pt idx="21">
                  <c:v>44308</c:v>
                </c:pt>
                <c:pt idx="22">
                  <c:v>44309</c:v>
                </c:pt>
                <c:pt idx="23">
                  <c:v>44310</c:v>
                </c:pt>
                <c:pt idx="24">
                  <c:v>44311</c:v>
                </c:pt>
                <c:pt idx="25">
                  <c:v>44312</c:v>
                </c:pt>
                <c:pt idx="26">
                  <c:v>44313</c:v>
                </c:pt>
                <c:pt idx="27">
                  <c:v>44314</c:v>
                </c:pt>
                <c:pt idx="28">
                  <c:v>44315</c:v>
                </c:pt>
                <c:pt idx="29">
                  <c:v>44316</c:v>
                </c:pt>
                <c:pt idx="30">
                  <c:v>44317</c:v>
                </c:pt>
                <c:pt idx="31">
                  <c:v>44318</c:v>
                </c:pt>
                <c:pt idx="32">
                  <c:v>44319</c:v>
                </c:pt>
                <c:pt idx="33">
                  <c:v>44320</c:v>
                </c:pt>
                <c:pt idx="34">
                  <c:v>44321</c:v>
                </c:pt>
                <c:pt idx="35">
                  <c:v>44322</c:v>
                </c:pt>
                <c:pt idx="36">
                  <c:v>44323</c:v>
                </c:pt>
                <c:pt idx="37">
                  <c:v>44324</c:v>
                </c:pt>
                <c:pt idx="38">
                  <c:v>44325</c:v>
                </c:pt>
                <c:pt idx="39">
                  <c:v>44326</c:v>
                </c:pt>
                <c:pt idx="40">
                  <c:v>44327</c:v>
                </c:pt>
                <c:pt idx="41">
                  <c:v>44328</c:v>
                </c:pt>
                <c:pt idx="42">
                  <c:v>44329</c:v>
                </c:pt>
                <c:pt idx="43">
                  <c:v>44330</c:v>
                </c:pt>
                <c:pt idx="44">
                  <c:v>44331</c:v>
                </c:pt>
                <c:pt idx="45">
                  <c:v>44332</c:v>
                </c:pt>
                <c:pt idx="46">
                  <c:v>44333</c:v>
                </c:pt>
                <c:pt idx="47">
                  <c:v>44334</c:v>
                </c:pt>
                <c:pt idx="48">
                  <c:v>44335</c:v>
                </c:pt>
                <c:pt idx="49">
                  <c:v>44336</c:v>
                </c:pt>
                <c:pt idx="50">
                  <c:v>44337</c:v>
                </c:pt>
                <c:pt idx="51">
                  <c:v>44338</c:v>
                </c:pt>
                <c:pt idx="52">
                  <c:v>44339</c:v>
                </c:pt>
                <c:pt idx="53">
                  <c:v>44340</c:v>
                </c:pt>
                <c:pt idx="54">
                  <c:v>44341</c:v>
                </c:pt>
                <c:pt idx="55">
                  <c:v>44342</c:v>
                </c:pt>
                <c:pt idx="56">
                  <c:v>44343</c:v>
                </c:pt>
                <c:pt idx="57">
                  <c:v>44344</c:v>
                </c:pt>
                <c:pt idx="58">
                  <c:v>44345</c:v>
                </c:pt>
                <c:pt idx="59">
                  <c:v>44346</c:v>
                </c:pt>
                <c:pt idx="60">
                  <c:v>44347</c:v>
                </c:pt>
                <c:pt idx="61">
                  <c:v>44348</c:v>
                </c:pt>
                <c:pt idx="62">
                  <c:v>44349</c:v>
                </c:pt>
                <c:pt idx="63">
                  <c:v>44350</c:v>
                </c:pt>
                <c:pt idx="64">
                  <c:v>44351</c:v>
                </c:pt>
                <c:pt idx="65">
                  <c:v>44352</c:v>
                </c:pt>
                <c:pt idx="66">
                  <c:v>44353</c:v>
                </c:pt>
              </c:numCache>
            </c:numRef>
          </c:cat>
          <c:val>
            <c:numRef>
              <c:f>Sheet1!$B$6:$CU$6</c:f>
              <c:numCache>
                <c:formatCode>General</c:formatCode>
                <c:ptCount val="98"/>
                <c:pt idx="0">
                  <c:v>1893</c:v>
                </c:pt>
                <c:pt idx="1">
                  <c:v>1893</c:v>
                </c:pt>
                <c:pt idx="2">
                  <c:v>1893</c:v>
                </c:pt>
                <c:pt idx="3">
                  <c:v>1893</c:v>
                </c:pt>
                <c:pt idx="4">
                  <c:v>1893</c:v>
                </c:pt>
                <c:pt idx="5">
                  <c:v>1893</c:v>
                </c:pt>
                <c:pt idx="6">
                  <c:v>1893</c:v>
                </c:pt>
                <c:pt idx="7">
                  <c:v>1893</c:v>
                </c:pt>
                <c:pt idx="8">
                  <c:v>1893</c:v>
                </c:pt>
                <c:pt idx="9">
                  <c:v>1893</c:v>
                </c:pt>
                <c:pt idx="10">
                  <c:v>1893</c:v>
                </c:pt>
                <c:pt idx="11">
                  <c:v>1893</c:v>
                </c:pt>
                <c:pt idx="12">
                  <c:v>1893</c:v>
                </c:pt>
                <c:pt idx="13">
                  <c:v>1893</c:v>
                </c:pt>
                <c:pt idx="14">
                  <c:v>1893</c:v>
                </c:pt>
                <c:pt idx="15">
                  <c:v>1893</c:v>
                </c:pt>
                <c:pt idx="16">
                  <c:v>1893</c:v>
                </c:pt>
                <c:pt idx="17">
                  <c:v>1893</c:v>
                </c:pt>
                <c:pt idx="18">
                  <c:v>1893</c:v>
                </c:pt>
                <c:pt idx="19">
                  <c:v>1893</c:v>
                </c:pt>
                <c:pt idx="20">
                  <c:v>1893</c:v>
                </c:pt>
                <c:pt idx="21">
                  <c:v>1893</c:v>
                </c:pt>
                <c:pt idx="22">
                  <c:v>1893</c:v>
                </c:pt>
                <c:pt idx="23">
                  <c:v>1893</c:v>
                </c:pt>
                <c:pt idx="24">
                  <c:v>1893</c:v>
                </c:pt>
                <c:pt idx="25">
                  <c:v>1893</c:v>
                </c:pt>
                <c:pt idx="26">
                  <c:v>1893</c:v>
                </c:pt>
                <c:pt idx="27">
                  <c:v>1893</c:v>
                </c:pt>
                <c:pt idx="28">
                  <c:v>1893</c:v>
                </c:pt>
                <c:pt idx="29">
                  <c:v>1893</c:v>
                </c:pt>
                <c:pt idx="30">
                  <c:v>1893</c:v>
                </c:pt>
                <c:pt idx="31">
                  <c:v>1893</c:v>
                </c:pt>
                <c:pt idx="32">
                  <c:v>1893</c:v>
                </c:pt>
                <c:pt idx="33">
                  <c:v>1893</c:v>
                </c:pt>
                <c:pt idx="34">
                  <c:v>1893</c:v>
                </c:pt>
                <c:pt idx="35">
                  <c:v>1893</c:v>
                </c:pt>
                <c:pt idx="36">
                  <c:v>1893</c:v>
                </c:pt>
                <c:pt idx="37">
                  <c:v>1893</c:v>
                </c:pt>
                <c:pt idx="38">
                  <c:v>1893</c:v>
                </c:pt>
                <c:pt idx="39">
                  <c:v>1893</c:v>
                </c:pt>
                <c:pt idx="40">
                  <c:v>1893</c:v>
                </c:pt>
                <c:pt idx="41">
                  <c:v>1893</c:v>
                </c:pt>
                <c:pt idx="42">
                  <c:v>1893</c:v>
                </c:pt>
                <c:pt idx="43">
                  <c:v>1893</c:v>
                </c:pt>
                <c:pt idx="44">
                  <c:v>1893</c:v>
                </c:pt>
                <c:pt idx="45">
                  <c:v>1893</c:v>
                </c:pt>
                <c:pt idx="46">
                  <c:v>1893</c:v>
                </c:pt>
                <c:pt idx="47">
                  <c:v>1893</c:v>
                </c:pt>
                <c:pt idx="48">
                  <c:v>1893</c:v>
                </c:pt>
                <c:pt idx="49">
                  <c:v>1893</c:v>
                </c:pt>
                <c:pt idx="50">
                  <c:v>1893</c:v>
                </c:pt>
                <c:pt idx="51">
                  <c:v>1893</c:v>
                </c:pt>
                <c:pt idx="52">
                  <c:v>1893</c:v>
                </c:pt>
                <c:pt idx="53">
                  <c:v>1893</c:v>
                </c:pt>
                <c:pt idx="54">
                  <c:v>1893</c:v>
                </c:pt>
                <c:pt idx="55">
                  <c:v>1893</c:v>
                </c:pt>
                <c:pt idx="56">
                  <c:v>1893</c:v>
                </c:pt>
                <c:pt idx="57">
                  <c:v>1893</c:v>
                </c:pt>
                <c:pt idx="58">
                  <c:v>1893</c:v>
                </c:pt>
                <c:pt idx="59">
                  <c:v>1893</c:v>
                </c:pt>
                <c:pt idx="60">
                  <c:v>1893</c:v>
                </c:pt>
                <c:pt idx="61">
                  <c:v>1893</c:v>
                </c:pt>
                <c:pt idx="62">
                  <c:v>1893</c:v>
                </c:pt>
                <c:pt idx="63">
                  <c:v>1893</c:v>
                </c:pt>
                <c:pt idx="64">
                  <c:v>1893</c:v>
                </c:pt>
                <c:pt idx="65">
                  <c:v>1893</c:v>
                </c:pt>
                <c:pt idx="66">
                  <c:v>1893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255F-43E9-953D-C9CE717F27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8003144"/>
        <c:axId val="298003536"/>
      </c:lineChart>
      <c:dateAx>
        <c:axId val="29800314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536"/>
        <c:crosses val="autoZero"/>
        <c:auto val="1"/>
        <c:lblOffset val="100"/>
        <c:baseTimeUnit val="days"/>
        <c:majorUnit val="1"/>
      </c:dateAx>
      <c:valAx>
        <c:axId val="298003536"/>
        <c:scaling>
          <c:orientation val="minMax"/>
          <c:max val="2200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144"/>
        <c:crosses val="autoZero"/>
        <c:crossBetween val="between"/>
        <c:majorUnit val="2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2.5682402275193011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20 - 34 let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17.1 - 23.1</c:v>
                </c:pt>
                <c:pt idx="1">
                  <c:v>24.1 - 30.1</c:v>
                </c:pt>
                <c:pt idx="2">
                  <c:v>31.1 - 6.2</c:v>
                </c:pt>
                <c:pt idx="3">
                  <c:v>7.2 - 13.2</c:v>
                </c:pt>
                <c:pt idx="4">
                  <c:v>14.2 - 20.2</c:v>
                </c:pt>
                <c:pt idx="5">
                  <c:v>21.2 - 27.2</c:v>
                </c:pt>
                <c:pt idx="6">
                  <c:v>28.2 - 6.3</c:v>
                </c:pt>
                <c:pt idx="7">
                  <c:v>7.3 - 13.3</c:v>
                </c:pt>
                <c:pt idx="8">
                  <c:v>14.3 - 20.3</c:v>
                </c:pt>
                <c:pt idx="9">
                  <c:v>21.3 - 27.3</c:v>
                </c:pt>
                <c:pt idx="10">
                  <c:v>28.3 - 3.4</c:v>
                </c:pt>
                <c:pt idx="11">
                  <c:v>4.4 - 10.4</c:v>
                </c:pt>
                <c:pt idx="12">
                  <c:v>11.4 - 17.4</c:v>
                </c:pt>
                <c:pt idx="13">
                  <c:v>18.4 - 24.4</c:v>
                </c:pt>
                <c:pt idx="14">
                  <c:v>25.4 - 1.5</c:v>
                </c:pt>
                <c:pt idx="15">
                  <c:v>2.5 - 8.5</c:v>
                </c:pt>
                <c:pt idx="16">
                  <c:v>9.5 - 15.5</c:v>
                </c:pt>
              </c:strCache>
            </c:strRef>
          </c:cat>
          <c:val>
            <c:numRef>
              <c:f>List1!$B$2:$R$2</c:f>
              <c:numCache>
                <c:formatCode>General</c:formatCode>
                <c:ptCount val="17"/>
                <c:pt idx="0">
                  <c:v>450.60805406196437</c:v>
                </c:pt>
                <c:pt idx="1">
                  <c:v>464.03112391804046</c:v>
                </c:pt>
                <c:pt idx="2">
                  <c:v>488.62174779372089</c:v>
                </c:pt>
                <c:pt idx="3">
                  <c:v>526.6354415254774</c:v>
                </c:pt>
                <c:pt idx="4">
                  <c:v>652.33918997274736</c:v>
                </c:pt>
                <c:pt idx="5">
                  <c:v>849.5592942105867</c:v>
                </c:pt>
                <c:pt idx="6">
                  <c:v>901.16109554255138</c:v>
                </c:pt>
                <c:pt idx="7">
                  <c:v>817.26690894207582</c:v>
                </c:pt>
                <c:pt idx="8">
                  <c:v>692.88346244786248</c:v>
                </c:pt>
                <c:pt idx="9">
                  <c:v>535.38244196447772</c:v>
                </c:pt>
                <c:pt idx="10">
                  <c:v>397.0808123817921</c:v>
                </c:pt>
                <c:pt idx="11">
                  <c:v>305.26481406297648</c:v>
                </c:pt>
                <c:pt idx="12">
                  <c:v>219.72025002118005</c:v>
                </c:pt>
                <c:pt idx="13">
                  <c:v>183.02685824248022</c:v>
                </c:pt>
                <c:pt idx="14">
                  <c:v>150.67946039259192</c:v>
                </c:pt>
                <c:pt idx="15">
                  <c:v>111.4554898705335</c:v>
                </c:pt>
                <c:pt idx="16">
                  <c:v>82.408846903286857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30-405E-9EEC-CAC00A93CD0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35 - 49 let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17.1 - 23.1</c:v>
                </c:pt>
                <c:pt idx="1">
                  <c:v>24.1 - 30.1</c:v>
                </c:pt>
                <c:pt idx="2">
                  <c:v>31.1 - 6.2</c:v>
                </c:pt>
                <c:pt idx="3">
                  <c:v>7.2 - 13.2</c:v>
                </c:pt>
                <c:pt idx="4">
                  <c:v>14.2 - 20.2</c:v>
                </c:pt>
                <c:pt idx="5">
                  <c:v>21.2 - 27.2</c:v>
                </c:pt>
                <c:pt idx="6">
                  <c:v>28.2 - 6.3</c:v>
                </c:pt>
                <c:pt idx="7">
                  <c:v>7.3 - 13.3</c:v>
                </c:pt>
                <c:pt idx="8">
                  <c:v>14.3 - 20.3</c:v>
                </c:pt>
                <c:pt idx="9">
                  <c:v>21.3 - 27.3</c:v>
                </c:pt>
                <c:pt idx="10">
                  <c:v>28.3 - 3.4</c:v>
                </c:pt>
                <c:pt idx="11">
                  <c:v>4.4 - 10.4</c:v>
                </c:pt>
                <c:pt idx="12">
                  <c:v>11.4 - 17.4</c:v>
                </c:pt>
                <c:pt idx="13">
                  <c:v>18.4 - 24.4</c:v>
                </c:pt>
                <c:pt idx="14">
                  <c:v>25.4 - 1.5</c:v>
                </c:pt>
                <c:pt idx="15">
                  <c:v>2.5 - 8.5</c:v>
                </c:pt>
                <c:pt idx="16">
                  <c:v>9.5 - 15.5</c:v>
                </c:pt>
              </c:strCache>
            </c:strRef>
          </c:cat>
          <c:val>
            <c:numRef>
              <c:f>List1!$B$3:$R$3</c:f>
              <c:numCache>
                <c:formatCode>General</c:formatCode>
                <c:ptCount val="17"/>
                <c:pt idx="0">
                  <c:v>521.66342389759313</c:v>
                </c:pt>
                <c:pt idx="1">
                  <c:v>517.0374863050497</c:v>
                </c:pt>
                <c:pt idx="2">
                  <c:v>558.03831778767847</c:v>
                </c:pt>
                <c:pt idx="3">
                  <c:v>600.85789396481152</c:v>
                </c:pt>
                <c:pt idx="4">
                  <c:v>739.47787002854966</c:v>
                </c:pt>
                <c:pt idx="5">
                  <c:v>930.287911238932</c:v>
                </c:pt>
                <c:pt idx="6">
                  <c:v>965.91158449433078</c:v>
                </c:pt>
                <c:pt idx="7">
                  <c:v>864.49679881164718</c:v>
                </c:pt>
                <c:pt idx="8">
                  <c:v>712.75023060496528</c:v>
                </c:pt>
                <c:pt idx="9">
                  <c:v>522.09834110714849</c:v>
                </c:pt>
                <c:pt idx="10">
                  <c:v>382.45037891173399</c:v>
                </c:pt>
                <c:pt idx="11">
                  <c:v>293.84588194686313</c:v>
                </c:pt>
                <c:pt idx="12">
                  <c:v>222.75668714863116</c:v>
                </c:pt>
                <c:pt idx="13">
                  <c:v>184.72120027660716</c:v>
                </c:pt>
                <c:pt idx="14">
                  <c:v>156.76788508063945</c:v>
                </c:pt>
                <c:pt idx="15">
                  <c:v>114.14599854421338</c:v>
                </c:pt>
                <c:pt idx="16">
                  <c:v>86.153145420104252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30-405E-9EEC-CAC00A93CD09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50 - 64 let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17.1 - 23.1</c:v>
                </c:pt>
                <c:pt idx="1">
                  <c:v>24.1 - 30.1</c:v>
                </c:pt>
                <c:pt idx="2">
                  <c:v>31.1 - 6.2</c:v>
                </c:pt>
                <c:pt idx="3">
                  <c:v>7.2 - 13.2</c:v>
                </c:pt>
                <c:pt idx="4">
                  <c:v>14.2 - 20.2</c:v>
                </c:pt>
                <c:pt idx="5">
                  <c:v>21.2 - 27.2</c:v>
                </c:pt>
                <c:pt idx="6">
                  <c:v>28.2 - 6.3</c:v>
                </c:pt>
                <c:pt idx="7">
                  <c:v>7.3 - 13.3</c:v>
                </c:pt>
                <c:pt idx="8">
                  <c:v>14.3 - 20.3</c:v>
                </c:pt>
                <c:pt idx="9">
                  <c:v>21.3 - 27.3</c:v>
                </c:pt>
                <c:pt idx="10">
                  <c:v>28.3 - 3.4</c:v>
                </c:pt>
                <c:pt idx="11">
                  <c:v>4.4 - 10.4</c:v>
                </c:pt>
                <c:pt idx="12">
                  <c:v>11.4 - 17.4</c:v>
                </c:pt>
                <c:pt idx="13">
                  <c:v>18.4 - 24.4</c:v>
                </c:pt>
                <c:pt idx="14">
                  <c:v>25.4 - 1.5</c:v>
                </c:pt>
                <c:pt idx="15">
                  <c:v>2.5 - 8.5</c:v>
                </c:pt>
                <c:pt idx="16">
                  <c:v>9.5 - 15.5</c:v>
                </c:pt>
              </c:strCache>
            </c:strRef>
          </c:cat>
          <c:val>
            <c:numRef>
              <c:f>List1!$B$4:$R$4</c:f>
              <c:numCache>
                <c:formatCode>General</c:formatCode>
                <c:ptCount val="17"/>
                <c:pt idx="0">
                  <c:v>544.8373115384976</c:v>
                </c:pt>
                <c:pt idx="1">
                  <c:v>522.28259747739548</c:v>
                </c:pt>
                <c:pt idx="2">
                  <c:v>548.05941354722643</c:v>
                </c:pt>
                <c:pt idx="3">
                  <c:v>579.72663485176486</c:v>
                </c:pt>
                <c:pt idx="4">
                  <c:v>697.68577557757339</c:v>
                </c:pt>
                <c:pt idx="5">
                  <c:v>875.40483949652514</c:v>
                </c:pt>
                <c:pt idx="6">
                  <c:v>920.01081417986552</c:v>
                </c:pt>
                <c:pt idx="7">
                  <c:v>872.23308283168274</c:v>
                </c:pt>
                <c:pt idx="8">
                  <c:v>741.33518872707236</c:v>
                </c:pt>
                <c:pt idx="9">
                  <c:v>559.99126004830055</c:v>
                </c:pt>
                <c:pt idx="10">
                  <c:v>405.58209034874665</c:v>
                </c:pt>
                <c:pt idx="11">
                  <c:v>320.64949521240908</c:v>
                </c:pt>
                <c:pt idx="12">
                  <c:v>221.67054913176906</c:v>
                </c:pt>
                <c:pt idx="13">
                  <c:v>184.36464931195511</c:v>
                </c:pt>
                <c:pt idx="14">
                  <c:v>152.999500070735</c:v>
                </c:pt>
                <c:pt idx="15">
                  <c:v>113.17633305660161</c:v>
                </c:pt>
                <c:pt idx="16">
                  <c:v>76.474577363424302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230-405E-9EEC-CAC00A93CD09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65 - 74 let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17.1 - 23.1</c:v>
                </c:pt>
                <c:pt idx="1">
                  <c:v>24.1 - 30.1</c:v>
                </c:pt>
                <c:pt idx="2">
                  <c:v>31.1 - 6.2</c:v>
                </c:pt>
                <c:pt idx="3">
                  <c:v>7.2 - 13.2</c:v>
                </c:pt>
                <c:pt idx="4">
                  <c:v>14.2 - 20.2</c:v>
                </c:pt>
                <c:pt idx="5">
                  <c:v>21.2 - 27.2</c:v>
                </c:pt>
                <c:pt idx="6">
                  <c:v>28.2 - 6.3</c:v>
                </c:pt>
                <c:pt idx="7">
                  <c:v>7.3 - 13.3</c:v>
                </c:pt>
                <c:pt idx="8">
                  <c:v>14.3 - 20.3</c:v>
                </c:pt>
                <c:pt idx="9">
                  <c:v>21.3 - 27.3</c:v>
                </c:pt>
                <c:pt idx="10">
                  <c:v>28.3 - 3.4</c:v>
                </c:pt>
                <c:pt idx="11">
                  <c:v>4.4 - 10.4</c:v>
                </c:pt>
                <c:pt idx="12">
                  <c:v>11.4 - 17.4</c:v>
                </c:pt>
                <c:pt idx="13">
                  <c:v>18.4 - 24.4</c:v>
                </c:pt>
                <c:pt idx="14">
                  <c:v>25.4 - 1.5</c:v>
                </c:pt>
                <c:pt idx="15">
                  <c:v>2.5 - 8.5</c:v>
                </c:pt>
                <c:pt idx="16">
                  <c:v>9.5 - 15.5</c:v>
                </c:pt>
              </c:strCache>
            </c:strRef>
          </c:cat>
          <c:val>
            <c:numRef>
              <c:f>List1!$B$5:$R$5</c:f>
              <c:numCache>
                <c:formatCode>General</c:formatCode>
                <c:ptCount val="17"/>
                <c:pt idx="0">
                  <c:v>347.63585202478379</c:v>
                </c:pt>
                <c:pt idx="1">
                  <c:v>323.28510855406842</c:v>
                </c:pt>
                <c:pt idx="2">
                  <c:v>346.70820465447082</c:v>
                </c:pt>
                <c:pt idx="3">
                  <c:v>351.57835334861386</c:v>
                </c:pt>
                <c:pt idx="4">
                  <c:v>416.82288506062577</c:v>
                </c:pt>
                <c:pt idx="5">
                  <c:v>524.89380370208619</c:v>
                </c:pt>
                <c:pt idx="6">
                  <c:v>579.7023024980773</c:v>
                </c:pt>
                <c:pt idx="7">
                  <c:v>526.43988265260782</c:v>
                </c:pt>
                <c:pt idx="8">
                  <c:v>468.61652990309966</c:v>
                </c:pt>
                <c:pt idx="9">
                  <c:v>367.27105469640821</c:v>
                </c:pt>
                <c:pt idx="10">
                  <c:v>283.08705584050659</c:v>
                </c:pt>
                <c:pt idx="11">
                  <c:v>208.72065832041721</c:v>
                </c:pt>
                <c:pt idx="12">
                  <c:v>156.61779768783899</c:v>
                </c:pt>
                <c:pt idx="13">
                  <c:v>120.36224629810725</c:v>
                </c:pt>
                <c:pt idx="14">
                  <c:v>99.567484413591615</c:v>
                </c:pt>
                <c:pt idx="15">
                  <c:v>74.675613310193711</c:v>
                </c:pt>
                <c:pt idx="16">
                  <c:v>48.237663256274196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230-405E-9EEC-CAC00A93CD09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75+ let</c:v>
                </c:pt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17.1 - 23.1</c:v>
                </c:pt>
                <c:pt idx="1">
                  <c:v>24.1 - 30.1</c:v>
                </c:pt>
                <c:pt idx="2">
                  <c:v>31.1 - 6.2</c:v>
                </c:pt>
                <c:pt idx="3">
                  <c:v>7.2 - 13.2</c:v>
                </c:pt>
                <c:pt idx="4">
                  <c:v>14.2 - 20.2</c:v>
                </c:pt>
                <c:pt idx="5">
                  <c:v>21.2 - 27.2</c:v>
                </c:pt>
                <c:pt idx="6">
                  <c:v>28.2 - 6.3</c:v>
                </c:pt>
                <c:pt idx="7">
                  <c:v>7.3 - 13.3</c:v>
                </c:pt>
                <c:pt idx="8">
                  <c:v>14.3 - 20.3</c:v>
                </c:pt>
                <c:pt idx="9">
                  <c:v>21.3 - 27.3</c:v>
                </c:pt>
                <c:pt idx="10">
                  <c:v>28.3 - 3.4</c:v>
                </c:pt>
                <c:pt idx="11">
                  <c:v>4.4 - 10.4</c:v>
                </c:pt>
                <c:pt idx="12">
                  <c:v>11.4 - 17.4</c:v>
                </c:pt>
                <c:pt idx="13">
                  <c:v>18.4 - 24.4</c:v>
                </c:pt>
                <c:pt idx="14">
                  <c:v>25.4 - 1.5</c:v>
                </c:pt>
                <c:pt idx="15">
                  <c:v>2.5 - 8.5</c:v>
                </c:pt>
                <c:pt idx="16">
                  <c:v>9.5 - 15.5</c:v>
                </c:pt>
              </c:strCache>
            </c:strRef>
          </c:cat>
          <c:val>
            <c:numRef>
              <c:f>List1!$B$6:$R$6</c:f>
              <c:numCache>
                <c:formatCode>General</c:formatCode>
                <c:ptCount val="17"/>
                <c:pt idx="0">
                  <c:v>457.71671290476621</c:v>
                </c:pt>
                <c:pt idx="1">
                  <c:v>421.7516048417591</c:v>
                </c:pt>
                <c:pt idx="2">
                  <c:v>410.18726141313942</c:v>
                </c:pt>
                <c:pt idx="3">
                  <c:v>383.24234122445563</c:v>
                </c:pt>
                <c:pt idx="4">
                  <c:v>445.1115785675708</c:v>
                </c:pt>
                <c:pt idx="5">
                  <c:v>532.76930175650784</c:v>
                </c:pt>
                <c:pt idx="6">
                  <c:v>557.17006639089527</c:v>
                </c:pt>
                <c:pt idx="7">
                  <c:v>489.86558763632888</c:v>
                </c:pt>
                <c:pt idx="8">
                  <c:v>439.56069372183333</c:v>
                </c:pt>
                <c:pt idx="9">
                  <c:v>340.80120084142146</c:v>
                </c:pt>
                <c:pt idx="10">
                  <c:v>252.56526048105343</c:v>
                </c:pt>
                <c:pt idx="11">
                  <c:v>182.02276556647348</c:v>
                </c:pt>
                <c:pt idx="12">
                  <c:v>144.66993629203196</c:v>
                </c:pt>
                <c:pt idx="13">
                  <c:v>98.181275708980934</c:v>
                </c:pt>
                <c:pt idx="14">
                  <c:v>80.372186828906649</c:v>
                </c:pt>
                <c:pt idx="15">
                  <c:v>54.8149878516572</c:v>
                </c:pt>
                <c:pt idx="16">
                  <c:v>37.352829274441511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230-405E-9EEC-CAC00A93CD09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Celá populace ČR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17.1 - 23.1</c:v>
                </c:pt>
                <c:pt idx="1">
                  <c:v>24.1 - 30.1</c:v>
                </c:pt>
                <c:pt idx="2">
                  <c:v>31.1 - 6.2</c:v>
                </c:pt>
                <c:pt idx="3">
                  <c:v>7.2 - 13.2</c:v>
                </c:pt>
                <c:pt idx="4">
                  <c:v>14.2 - 20.2</c:v>
                </c:pt>
                <c:pt idx="5">
                  <c:v>21.2 - 27.2</c:v>
                </c:pt>
                <c:pt idx="6">
                  <c:v>28.2 - 6.3</c:v>
                </c:pt>
                <c:pt idx="7">
                  <c:v>7.3 - 13.3</c:v>
                </c:pt>
                <c:pt idx="8">
                  <c:v>14.3 - 20.3</c:v>
                </c:pt>
                <c:pt idx="9">
                  <c:v>21.3 - 27.3</c:v>
                </c:pt>
                <c:pt idx="10">
                  <c:v>28.3 - 3.4</c:v>
                </c:pt>
                <c:pt idx="11">
                  <c:v>4.4 - 10.4</c:v>
                </c:pt>
                <c:pt idx="12">
                  <c:v>11.4 - 17.4</c:v>
                </c:pt>
                <c:pt idx="13">
                  <c:v>18.4 - 24.4</c:v>
                </c:pt>
                <c:pt idx="14">
                  <c:v>25.4 - 1.5</c:v>
                </c:pt>
                <c:pt idx="15">
                  <c:v>2.5 - 8.5</c:v>
                </c:pt>
                <c:pt idx="16">
                  <c:v>9.5 - 15.5</c:v>
                </c:pt>
              </c:strCache>
            </c:strRef>
          </c:cat>
          <c:val>
            <c:numRef>
              <c:f>List1!$B$7:$R$7</c:f>
              <c:numCache>
                <c:formatCode>General</c:formatCode>
                <c:ptCount val="17"/>
                <c:pt idx="0">
                  <c:v>451.94363515517085</c:v>
                </c:pt>
                <c:pt idx="1">
                  <c:v>440.81464227856731</c:v>
                </c:pt>
                <c:pt idx="2">
                  <c:v>468.63245234880145</c:v>
                </c:pt>
                <c:pt idx="3">
                  <c:v>495.5719036193708</c:v>
                </c:pt>
                <c:pt idx="4">
                  <c:v>608.23543604020142</c:v>
                </c:pt>
                <c:pt idx="5">
                  <c:v>768.92837516610541</c:v>
                </c:pt>
                <c:pt idx="6">
                  <c:v>802.38076349376354</c:v>
                </c:pt>
                <c:pt idx="7">
                  <c:v>725.87010549743263</c:v>
                </c:pt>
                <c:pt idx="8">
                  <c:v>615.21558522477142</c:v>
                </c:pt>
                <c:pt idx="9">
                  <c:v>467.65130688109076</c:v>
                </c:pt>
                <c:pt idx="10">
                  <c:v>343.92419128150397</c:v>
                </c:pt>
                <c:pt idx="11">
                  <c:v>264.22714657575085</c:v>
                </c:pt>
                <c:pt idx="12">
                  <c:v>202.20006453133902</c:v>
                </c:pt>
                <c:pt idx="13">
                  <c:v>163.29063855469983</c:v>
                </c:pt>
                <c:pt idx="14">
                  <c:v>137.29495578164259</c:v>
                </c:pt>
                <c:pt idx="15">
                  <c:v>102.26339046309783</c:v>
                </c:pt>
                <c:pt idx="16">
                  <c:v>72.501977942541686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EBB-4442-9D6E-7DAB86DA9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12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809610965008587"/>
          <c:y val="0.27545860500728103"/>
          <c:w val="0.14190389034991419"/>
          <c:h val="0.494479108247798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725639816114128E-2"/>
          <c:y val="3.7414076378474583E-2"/>
          <c:w val="0.93069323165507978"/>
          <c:h val="0.81046931681231571"/>
        </c:manualLayout>
      </c:layout>
      <c:lineChart>
        <c:grouping val="standard"/>
        <c:varyColors val="0"/>
        <c:ser>
          <c:idx val="0"/>
          <c:order val="0"/>
          <c:tx>
            <c:v>0,0454901960784314</c:v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c:spPr>
          </c:marker>
          <c:trendline>
            <c:spPr>
              <a:ln w="25400" cap="rnd">
                <a:solidFill>
                  <a:srgbClr val="FF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Sheet1!$A$2:$A$494</c:f>
              <c:numCache>
                <c:formatCode>m/d/yyyy</c:formatCode>
                <c:ptCount val="493"/>
                <c:pt idx="0">
                  <c:v>44076</c:v>
                </c:pt>
                <c:pt idx="1">
                  <c:v>44077</c:v>
                </c:pt>
                <c:pt idx="2">
                  <c:v>44078</c:v>
                </c:pt>
                <c:pt idx="3">
                  <c:v>44079</c:v>
                </c:pt>
                <c:pt idx="4">
                  <c:v>44080</c:v>
                </c:pt>
                <c:pt idx="5">
                  <c:v>44081</c:v>
                </c:pt>
                <c:pt idx="6">
                  <c:v>44082</c:v>
                </c:pt>
                <c:pt idx="7">
                  <c:v>44083</c:v>
                </c:pt>
                <c:pt idx="8">
                  <c:v>44084</c:v>
                </c:pt>
                <c:pt idx="9">
                  <c:v>44085</c:v>
                </c:pt>
                <c:pt idx="10">
                  <c:v>44086</c:v>
                </c:pt>
                <c:pt idx="11">
                  <c:v>44087</c:v>
                </c:pt>
                <c:pt idx="12">
                  <c:v>44088</c:v>
                </c:pt>
                <c:pt idx="13">
                  <c:v>44089</c:v>
                </c:pt>
                <c:pt idx="14">
                  <c:v>44090</c:v>
                </c:pt>
                <c:pt idx="15">
                  <c:v>44091</c:v>
                </c:pt>
                <c:pt idx="16">
                  <c:v>44092</c:v>
                </c:pt>
                <c:pt idx="17">
                  <c:v>44093</c:v>
                </c:pt>
                <c:pt idx="18">
                  <c:v>44094</c:v>
                </c:pt>
                <c:pt idx="19">
                  <c:v>44095</c:v>
                </c:pt>
                <c:pt idx="20">
                  <c:v>44096</c:v>
                </c:pt>
                <c:pt idx="21">
                  <c:v>44097</c:v>
                </c:pt>
                <c:pt idx="22">
                  <c:v>44098</c:v>
                </c:pt>
                <c:pt idx="23">
                  <c:v>44099</c:v>
                </c:pt>
                <c:pt idx="24">
                  <c:v>44100</c:v>
                </c:pt>
                <c:pt idx="25">
                  <c:v>44101</c:v>
                </c:pt>
                <c:pt idx="26">
                  <c:v>44102</c:v>
                </c:pt>
                <c:pt idx="27">
                  <c:v>44103</c:v>
                </c:pt>
                <c:pt idx="28">
                  <c:v>44104</c:v>
                </c:pt>
                <c:pt idx="29">
                  <c:v>44105</c:v>
                </c:pt>
                <c:pt idx="30">
                  <c:v>44106</c:v>
                </c:pt>
                <c:pt idx="31">
                  <c:v>44107</c:v>
                </c:pt>
                <c:pt idx="32">
                  <c:v>44108</c:v>
                </c:pt>
                <c:pt idx="33">
                  <c:v>44109</c:v>
                </c:pt>
                <c:pt idx="34">
                  <c:v>44110</c:v>
                </c:pt>
                <c:pt idx="35">
                  <c:v>44111</c:v>
                </c:pt>
                <c:pt idx="36">
                  <c:v>44112</c:v>
                </c:pt>
                <c:pt idx="37">
                  <c:v>44113</c:v>
                </c:pt>
                <c:pt idx="38">
                  <c:v>44114</c:v>
                </c:pt>
                <c:pt idx="39">
                  <c:v>44115</c:v>
                </c:pt>
                <c:pt idx="40">
                  <c:v>44116</c:v>
                </c:pt>
                <c:pt idx="41">
                  <c:v>44117</c:v>
                </c:pt>
                <c:pt idx="42">
                  <c:v>44118</c:v>
                </c:pt>
                <c:pt idx="43">
                  <c:v>44119</c:v>
                </c:pt>
                <c:pt idx="44">
                  <c:v>44120</c:v>
                </c:pt>
                <c:pt idx="45">
                  <c:v>44121</c:v>
                </c:pt>
                <c:pt idx="46">
                  <c:v>44122</c:v>
                </c:pt>
                <c:pt idx="47">
                  <c:v>44123</c:v>
                </c:pt>
                <c:pt idx="48">
                  <c:v>44124</c:v>
                </c:pt>
                <c:pt idx="49">
                  <c:v>44125</c:v>
                </c:pt>
                <c:pt idx="50">
                  <c:v>44126</c:v>
                </c:pt>
                <c:pt idx="51">
                  <c:v>44127</c:v>
                </c:pt>
                <c:pt idx="52">
                  <c:v>44128</c:v>
                </c:pt>
                <c:pt idx="53">
                  <c:v>44129</c:v>
                </c:pt>
                <c:pt idx="54">
                  <c:v>44130</c:v>
                </c:pt>
                <c:pt idx="55">
                  <c:v>44131</c:v>
                </c:pt>
                <c:pt idx="56">
                  <c:v>44132</c:v>
                </c:pt>
                <c:pt idx="57">
                  <c:v>44133</c:v>
                </c:pt>
                <c:pt idx="58">
                  <c:v>44134</c:v>
                </c:pt>
                <c:pt idx="59">
                  <c:v>44135</c:v>
                </c:pt>
                <c:pt idx="60">
                  <c:v>44136</c:v>
                </c:pt>
                <c:pt idx="61">
                  <c:v>44137</c:v>
                </c:pt>
                <c:pt idx="62">
                  <c:v>44138</c:v>
                </c:pt>
                <c:pt idx="63">
                  <c:v>44139</c:v>
                </c:pt>
                <c:pt idx="64">
                  <c:v>44140</c:v>
                </c:pt>
                <c:pt idx="65">
                  <c:v>44141</c:v>
                </c:pt>
                <c:pt idx="66">
                  <c:v>44142</c:v>
                </c:pt>
                <c:pt idx="67">
                  <c:v>44143</c:v>
                </c:pt>
                <c:pt idx="68">
                  <c:v>44144</c:v>
                </c:pt>
                <c:pt idx="69">
                  <c:v>44145</c:v>
                </c:pt>
                <c:pt idx="70">
                  <c:v>44146</c:v>
                </c:pt>
                <c:pt idx="71">
                  <c:v>44147</c:v>
                </c:pt>
                <c:pt idx="72">
                  <c:v>44148</c:v>
                </c:pt>
                <c:pt idx="73">
                  <c:v>44149</c:v>
                </c:pt>
                <c:pt idx="74">
                  <c:v>44150</c:v>
                </c:pt>
                <c:pt idx="75">
                  <c:v>44151</c:v>
                </c:pt>
                <c:pt idx="76">
                  <c:v>44152</c:v>
                </c:pt>
                <c:pt idx="77">
                  <c:v>44153</c:v>
                </c:pt>
                <c:pt idx="78">
                  <c:v>44154</c:v>
                </c:pt>
                <c:pt idx="79">
                  <c:v>44155</c:v>
                </c:pt>
                <c:pt idx="80">
                  <c:v>44156</c:v>
                </c:pt>
                <c:pt idx="81">
                  <c:v>44157</c:v>
                </c:pt>
                <c:pt idx="82">
                  <c:v>44158</c:v>
                </c:pt>
                <c:pt idx="83">
                  <c:v>44159</c:v>
                </c:pt>
                <c:pt idx="84">
                  <c:v>44160</c:v>
                </c:pt>
                <c:pt idx="85">
                  <c:v>44161</c:v>
                </c:pt>
                <c:pt idx="86">
                  <c:v>44162</c:v>
                </c:pt>
                <c:pt idx="87">
                  <c:v>44163</c:v>
                </c:pt>
                <c:pt idx="88">
                  <c:v>44164</c:v>
                </c:pt>
                <c:pt idx="89">
                  <c:v>44165</c:v>
                </c:pt>
                <c:pt idx="90">
                  <c:v>44166</c:v>
                </c:pt>
                <c:pt idx="91">
                  <c:v>44167</c:v>
                </c:pt>
                <c:pt idx="92">
                  <c:v>44168</c:v>
                </c:pt>
                <c:pt idx="93">
                  <c:v>44169</c:v>
                </c:pt>
                <c:pt idx="94">
                  <c:v>44170</c:v>
                </c:pt>
                <c:pt idx="95">
                  <c:v>44171</c:v>
                </c:pt>
                <c:pt idx="96">
                  <c:v>44172</c:v>
                </c:pt>
                <c:pt idx="97">
                  <c:v>44173</c:v>
                </c:pt>
                <c:pt idx="98">
                  <c:v>44174</c:v>
                </c:pt>
                <c:pt idx="99">
                  <c:v>44175</c:v>
                </c:pt>
                <c:pt idx="100">
                  <c:v>44176</c:v>
                </c:pt>
                <c:pt idx="101">
                  <c:v>44177</c:v>
                </c:pt>
                <c:pt idx="102">
                  <c:v>44178</c:v>
                </c:pt>
                <c:pt idx="103">
                  <c:v>44179</c:v>
                </c:pt>
                <c:pt idx="104">
                  <c:v>44180</c:v>
                </c:pt>
                <c:pt idx="105">
                  <c:v>44181</c:v>
                </c:pt>
                <c:pt idx="106">
                  <c:v>44182</c:v>
                </c:pt>
                <c:pt idx="107">
                  <c:v>44183</c:v>
                </c:pt>
                <c:pt idx="108">
                  <c:v>44184</c:v>
                </c:pt>
                <c:pt idx="109">
                  <c:v>44185</c:v>
                </c:pt>
                <c:pt idx="110">
                  <c:v>44186</c:v>
                </c:pt>
                <c:pt idx="111">
                  <c:v>44187</c:v>
                </c:pt>
                <c:pt idx="112">
                  <c:v>44188</c:v>
                </c:pt>
                <c:pt idx="113">
                  <c:v>44189</c:v>
                </c:pt>
                <c:pt idx="114">
                  <c:v>44190</c:v>
                </c:pt>
                <c:pt idx="115">
                  <c:v>44191</c:v>
                </c:pt>
                <c:pt idx="116">
                  <c:v>44192</c:v>
                </c:pt>
                <c:pt idx="117">
                  <c:v>44193</c:v>
                </c:pt>
                <c:pt idx="118">
                  <c:v>44194</c:v>
                </c:pt>
                <c:pt idx="119">
                  <c:v>44195</c:v>
                </c:pt>
                <c:pt idx="120">
                  <c:v>44196</c:v>
                </c:pt>
                <c:pt idx="121">
                  <c:v>44197</c:v>
                </c:pt>
                <c:pt idx="122">
                  <c:v>44198</c:v>
                </c:pt>
                <c:pt idx="123">
                  <c:v>44199</c:v>
                </c:pt>
                <c:pt idx="124">
                  <c:v>44200</c:v>
                </c:pt>
                <c:pt idx="125">
                  <c:v>44201</c:v>
                </c:pt>
                <c:pt idx="126">
                  <c:v>44202</c:v>
                </c:pt>
                <c:pt idx="127">
                  <c:v>44203</c:v>
                </c:pt>
                <c:pt idx="128">
                  <c:v>44204</c:v>
                </c:pt>
                <c:pt idx="129">
                  <c:v>44205</c:v>
                </c:pt>
                <c:pt idx="130">
                  <c:v>44206</c:v>
                </c:pt>
                <c:pt idx="131">
                  <c:v>44207</c:v>
                </c:pt>
                <c:pt idx="132">
                  <c:v>44208</c:v>
                </c:pt>
                <c:pt idx="133">
                  <c:v>44209</c:v>
                </c:pt>
                <c:pt idx="134">
                  <c:v>44210</c:v>
                </c:pt>
                <c:pt idx="135">
                  <c:v>44211</c:v>
                </c:pt>
                <c:pt idx="136">
                  <c:v>44212</c:v>
                </c:pt>
                <c:pt idx="137">
                  <c:v>44213</c:v>
                </c:pt>
                <c:pt idx="138">
                  <c:v>44214</c:v>
                </c:pt>
                <c:pt idx="139">
                  <c:v>44215</c:v>
                </c:pt>
                <c:pt idx="140">
                  <c:v>44216</c:v>
                </c:pt>
                <c:pt idx="141">
                  <c:v>44217</c:v>
                </c:pt>
                <c:pt idx="142">
                  <c:v>44218</c:v>
                </c:pt>
                <c:pt idx="143">
                  <c:v>44219</c:v>
                </c:pt>
                <c:pt idx="144">
                  <c:v>44220</c:v>
                </c:pt>
                <c:pt idx="145">
                  <c:v>44221</c:v>
                </c:pt>
                <c:pt idx="146">
                  <c:v>44222</c:v>
                </c:pt>
                <c:pt idx="147">
                  <c:v>44223</c:v>
                </c:pt>
                <c:pt idx="148">
                  <c:v>44224</c:v>
                </c:pt>
                <c:pt idx="149">
                  <c:v>44225</c:v>
                </c:pt>
                <c:pt idx="150">
                  <c:v>44226</c:v>
                </c:pt>
                <c:pt idx="151">
                  <c:v>44227</c:v>
                </c:pt>
                <c:pt idx="152">
                  <c:v>44228</c:v>
                </c:pt>
                <c:pt idx="153">
                  <c:v>44229</c:v>
                </c:pt>
                <c:pt idx="154">
                  <c:v>44230</c:v>
                </c:pt>
                <c:pt idx="155">
                  <c:v>44231</c:v>
                </c:pt>
                <c:pt idx="156">
                  <c:v>44232</c:v>
                </c:pt>
                <c:pt idx="157">
                  <c:v>44233</c:v>
                </c:pt>
                <c:pt idx="158">
                  <c:v>44234</c:v>
                </c:pt>
                <c:pt idx="159">
                  <c:v>44235</c:v>
                </c:pt>
                <c:pt idx="160">
                  <c:v>44236</c:v>
                </c:pt>
                <c:pt idx="161">
                  <c:v>44237</c:v>
                </c:pt>
                <c:pt idx="162">
                  <c:v>44238</c:v>
                </c:pt>
                <c:pt idx="163">
                  <c:v>44239</c:v>
                </c:pt>
                <c:pt idx="164">
                  <c:v>44240</c:v>
                </c:pt>
                <c:pt idx="165">
                  <c:v>44241</c:v>
                </c:pt>
                <c:pt idx="166">
                  <c:v>44242</c:v>
                </c:pt>
                <c:pt idx="167">
                  <c:v>44243</c:v>
                </c:pt>
                <c:pt idx="168">
                  <c:v>44244</c:v>
                </c:pt>
                <c:pt idx="169">
                  <c:v>44245</c:v>
                </c:pt>
                <c:pt idx="170">
                  <c:v>44246</c:v>
                </c:pt>
                <c:pt idx="171">
                  <c:v>44247</c:v>
                </c:pt>
                <c:pt idx="172">
                  <c:v>44248</c:v>
                </c:pt>
                <c:pt idx="173">
                  <c:v>44249</c:v>
                </c:pt>
                <c:pt idx="174">
                  <c:v>44250</c:v>
                </c:pt>
                <c:pt idx="175">
                  <c:v>44251</c:v>
                </c:pt>
                <c:pt idx="176">
                  <c:v>44252</c:v>
                </c:pt>
                <c:pt idx="177">
                  <c:v>44253</c:v>
                </c:pt>
                <c:pt idx="178">
                  <c:v>44254</c:v>
                </c:pt>
                <c:pt idx="179">
                  <c:v>44255</c:v>
                </c:pt>
                <c:pt idx="180">
                  <c:v>44256</c:v>
                </c:pt>
                <c:pt idx="181">
                  <c:v>44257</c:v>
                </c:pt>
                <c:pt idx="182">
                  <c:v>44258</c:v>
                </c:pt>
                <c:pt idx="183">
                  <c:v>44259</c:v>
                </c:pt>
                <c:pt idx="184">
                  <c:v>44260</c:v>
                </c:pt>
                <c:pt idx="185">
                  <c:v>44261</c:v>
                </c:pt>
                <c:pt idx="186">
                  <c:v>44262</c:v>
                </c:pt>
                <c:pt idx="187">
                  <c:v>44263</c:v>
                </c:pt>
                <c:pt idx="188">
                  <c:v>44264</c:v>
                </c:pt>
                <c:pt idx="189">
                  <c:v>44265</c:v>
                </c:pt>
                <c:pt idx="190">
                  <c:v>44266</c:v>
                </c:pt>
                <c:pt idx="191">
                  <c:v>44267</c:v>
                </c:pt>
                <c:pt idx="192">
                  <c:v>44268</c:v>
                </c:pt>
                <c:pt idx="193">
                  <c:v>44269</c:v>
                </c:pt>
                <c:pt idx="194">
                  <c:v>44270</c:v>
                </c:pt>
                <c:pt idx="195">
                  <c:v>44271</c:v>
                </c:pt>
                <c:pt idx="196">
                  <c:v>44272</c:v>
                </c:pt>
                <c:pt idx="197">
                  <c:v>44273</c:v>
                </c:pt>
                <c:pt idx="198">
                  <c:v>44274</c:v>
                </c:pt>
                <c:pt idx="199">
                  <c:v>44275</c:v>
                </c:pt>
                <c:pt idx="200">
                  <c:v>44276</c:v>
                </c:pt>
                <c:pt idx="201">
                  <c:v>44277</c:v>
                </c:pt>
                <c:pt idx="202">
                  <c:v>44278</c:v>
                </c:pt>
                <c:pt idx="203">
                  <c:v>44279</c:v>
                </c:pt>
                <c:pt idx="204">
                  <c:v>44280</c:v>
                </c:pt>
                <c:pt idx="205">
                  <c:v>44281</c:v>
                </c:pt>
                <c:pt idx="206">
                  <c:v>44282</c:v>
                </c:pt>
                <c:pt idx="207">
                  <c:v>44283</c:v>
                </c:pt>
                <c:pt idx="208">
                  <c:v>44284</c:v>
                </c:pt>
                <c:pt idx="209">
                  <c:v>44285</c:v>
                </c:pt>
                <c:pt idx="210">
                  <c:v>44286</c:v>
                </c:pt>
                <c:pt idx="211">
                  <c:v>44287</c:v>
                </c:pt>
                <c:pt idx="212">
                  <c:v>44288</c:v>
                </c:pt>
                <c:pt idx="213">
                  <c:v>44289</c:v>
                </c:pt>
                <c:pt idx="214">
                  <c:v>44290</c:v>
                </c:pt>
                <c:pt idx="215">
                  <c:v>44291</c:v>
                </c:pt>
                <c:pt idx="216">
                  <c:v>44292</c:v>
                </c:pt>
                <c:pt idx="217">
                  <c:v>44293</c:v>
                </c:pt>
                <c:pt idx="218">
                  <c:v>44294</c:v>
                </c:pt>
                <c:pt idx="219">
                  <c:v>44295</c:v>
                </c:pt>
                <c:pt idx="220">
                  <c:v>44296</c:v>
                </c:pt>
                <c:pt idx="221">
                  <c:v>44297</c:v>
                </c:pt>
                <c:pt idx="222">
                  <c:v>44298</c:v>
                </c:pt>
                <c:pt idx="223">
                  <c:v>44299</c:v>
                </c:pt>
                <c:pt idx="224">
                  <c:v>44300</c:v>
                </c:pt>
                <c:pt idx="225">
                  <c:v>44301</c:v>
                </c:pt>
                <c:pt idx="226">
                  <c:v>44302</c:v>
                </c:pt>
                <c:pt idx="227">
                  <c:v>44303</c:v>
                </c:pt>
                <c:pt idx="228">
                  <c:v>44304</c:v>
                </c:pt>
                <c:pt idx="229">
                  <c:v>44305</c:v>
                </c:pt>
                <c:pt idx="230">
                  <c:v>44306</c:v>
                </c:pt>
                <c:pt idx="231">
                  <c:v>44307</c:v>
                </c:pt>
                <c:pt idx="232">
                  <c:v>44308</c:v>
                </c:pt>
                <c:pt idx="233">
                  <c:v>44309</c:v>
                </c:pt>
                <c:pt idx="234">
                  <c:v>44310</c:v>
                </c:pt>
                <c:pt idx="235">
                  <c:v>44311</c:v>
                </c:pt>
                <c:pt idx="236">
                  <c:v>44312</c:v>
                </c:pt>
                <c:pt idx="237">
                  <c:v>44313</c:v>
                </c:pt>
                <c:pt idx="238">
                  <c:v>44314</c:v>
                </c:pt>
                <c:pt idx="239">
                  <c:v>44315</c:v>
                </c:pt>
                <c:pt idx="240">
                  <c:v>44316</c:v>
                </c:pt>
                <c:pt idx="241">
                  <c:v>44317</c:v>
                </c:pt>
                <c:pt idx="242">
                  <c:v>44318</c:v>
                </c:pt>
                <c:pt idx="243">
                  <c:v>44319</c:v>
                </c:pt>
                <c:pt idx="244">
                  <c:v>44320</c:v>
                </c:pt>
                <c:pt idx="245">
                  <c:v>44321</c:v>
                </c:pt>
                <c:pt idx="246">
                  <c:v>44322</c:v>
                </c:pt>
                <c:pt idx="247">
                  <c:v>44323</c:v>
                </c:pt>
                <c:pt idx="248">
                  <c:v>44324</c:v>
                </c:pt>
                <c:pt idx="249">
                  <c:v>44325</c:v>
                </c:pt>
                <c:pt idx="250">
                  <c:v>44326</c:v>
                </c:pt>
                <c:pt idx="251">
                  <c:v>44327</c:v>
                </c:pt>
                <c:pt idx="252">
                  <c:v>44328</c:v>
                </c:pt>
                <c:pt idx="253">
                  <c:v>44329</c:v>
                </c:pt>
                <c:pt idx="254">
                  <c:v>44330</c:v>
                </c:pt>
                <c:pt idx="255">
                  <c:v>44331</c:v>
                </c:pt>
                <c:pt idx="256">
                  <c:v>44332</c:v>
                </c:pt>
                <c:pt idx="257">
                  <c:v>44333</c:v>
                </c:pt>
                <c:pt idx="258">
                  <c:v>44334</c:v>
                </c:pt>
                <c:pt idx="259">
                  <c:v>44335</c:v>
                </c:pt>
                <c:pt idx="260">
                  <c:v>44336</c:v>
                </c:pt>
              </c:numCache>
            </c:numRef>
          </c:cat>
          <c:val>
            <c:numRef>
              <c:f>Sheet1!$B$2:$B$494</c:f>
              <c:numCache>
                <c:formatCode>General</c:formatCode>
                <c:ptCount val="493"/>
                <c:pt idx="0">
                  <c:v>7.840290381125227E-2</c:v>
                </c:pt>
                <c:pt idx="1">
                  <c:v>7.7108433734939766E-2</c:v>
                </c:pt>
                <c:pt idx="2">
                  <c:v>9.1096596768649021E-2</c:v>
                </c:pt>
                <c:pt idx="3">
                  <c:v>7.7447833065810601E-2</c:v>
                </c:pt>
                <c:pt idx="4">
                  <c:v>0.13078291814946619</c:v>
                </c:pt>
                <c:pt idx="5">
                  <c:v>6.8131868131868126E-2</c:v>
                </c:pt>
                <c:pt idx="6">
                  <c:v>9.5644748078565323E-2</c:v>
                </c:pt>
                <c:pt idx="7">
                  <c:v>9.853008727606799E-2</c:v>
                </c:pt>
                <c:pt idx="8">
                  <c:v>0.11450532124556563</c:v>
                </c:pt>
                <c:pt idx="9">
                  <c:v>8.6785009861932938E-2</c:v>
                </c:pt>
                <c:pt idx="10">
                  <c:v>0.15566577642121326</c:v>
                </c:pt>
                <c:pt idx="11">
                  <c:v>0.16849451645064806</c:v>
                </c:pt>
                <c:pt idx="12">
                  <c:v>7.4539739559946111E-2</c:v>
                </c:pt>
                <c:pt idx="13">
                  <c:v>8.8276289298435812E-2</c:v>
                </c:pt>
                <c:pt idx="14">
                  <c:v>0.12496618880173113</c:v>
                </c:pt>
                <c:pt idx="15">
                  <c:v>0.18136342484876686</c:v>
                </c:pt>
                <c:pt idx="16">
                  <c:v>0.14163777007201919</c:v>
                </c:pt>
                <c:pt idx="17">
                  <c:v>0.14799728445349628</c:v>
                </c:pt>
                <c:pt idx="18">
                  <c:v>0.11477339611536198</c:v>
                </c:pt>
                <c:pt idx="19">
                  <c:v>9.3774502116982905E-2</c:v>
                </c:pt>
                <c:pt idx="20">
                  <c:v>0.13869842415493805</c:v>
                </c:pt>
                <c:pt idx="21">
                  <c:v>0.13658865886588659</c:v>
                </c:pt>
                <c:pt idx="22">
                  <c:v>0.15400278641088844</c:v>
                </c:pt>
                <c:pt idx="23">
                  <c:v>0.17122711008208799</c:v>
                </c:pt>
                <c:pt idx="24">
                  <c:v>0.15937453014584274</c:v>
                </c:pt>
                <c:pt idx="25">
                  <c:v>0.15138791695824586</c:v>
                </c:pt>
                <c:pt idx="26">
                  <c:v>0.1438447221483648</c:v>
                </c:pt>
                <c:pt idx="27">
                  <c:v>0.14585978276202569</c:v>
                </c:pt>
                <c:pt idx="28">
                  <c:v>0.17759186699142221</c:v>
                </c:pt>
                <c:pt idx="29">
                  <c:v>0.20694024758748417</c:v>
                </c:pt>
                <c:pt idx="30">
                  <c:v>0.2111990842316131</c:v>
                </c:pt>
                <c:pt idx="31">
                  <c:v>0.21977401129943502</c:v>
                </c:pt>
                <c:pt idx="32">
                  <c:v>0.26150963597430404</c:v>
                </c:pt>
                <c:pt idx="33">
                  <c:v>0.24254391937900041</c:v>
                </c:pt>
                <c:pt idx="34">
                  <c:v>0.24206567602274812</c:v>
                </c:pt>
                <c:pt idx="35">
                  <c:v>0.27570053658121113</c:v>
                </c:pt>
                <c:pt idx="36">
                  <c:v>0.28455419290686113</c:v>
                </c:pt>
                <c:pt idx="37">
                  <c:v>0.39639506537637587</c:v>
                </c:pt>
                <c:pt idx="38">
                  <c:v>0.32720389399675498</c:v>
                </c:pt>
                <c:pt idx="39">
                  <c:v>0.34163568773234199</c:v>
                </c:pt>
                <c:pt idx="40">
                  <c:v>0.25888265544647032</c:v>
                </c:pt>
                <c:pt idx="41">
                  <c:v>0.32793025508556667</c:v>
                </c:pt>
                <c:pt idx="42">
                  <c:v>0.34815636262822292</c:v>
                </c:pt>
                <c:pt idx="43">
                  <c:v>0.35217514927495025</c:v>
                </c:pt>
                <c:pt idx="44">
                  <c:v>0.35679611650485438</c:v>
                </c:pt>
                <c:pt idx="45">
                  <c:v>0.36508915900536804</c:v>
                </c:pt>
                <c:pt idx="46">
                  <c:v>0.37080934642736202</c:v>
                </c:pt>
                <c:pt idx="47">
                  <c:v>0.34874495588537036</c:v>
                </c:pt>
                <c:pt idx="48">
                  <c:v>0.36402734392684144</c:v>
                </c:pt>
                <c:pt idx="49">
                  <c:v>0.40666969709492129</c:v>
                </c:pt>
                <c:pt idx="50">
                  <c:v>0.38802714493456131</c:v>
                </c:pt>
                <c:pt idx="51">
                  <c:v>0.40467409604746252</c:v>
                </c:pt>
                <c:pt idx="52">
                  <c:v>0.3849491584852735</c:v>
                </c:pt>
                <c:pt idx="53">
                  <c:v>0.41487517337031898</c:v>
                </c:pt>
                <c:pt idx="54">
                  <c:v>0.36299067447408373</c:v>
                </c:pt>
                <c:pt idx="55">
                  <c:v>0.38192547262594251</c:v>
                </c:pt>
                <c:pt idx="56">
                  <c:v>0.39469828160383641</c:v>
                </c:pt>
                <c:pt idx="57">
                  <c:v>0.3737016765073482</c:v>
                </c:pt>
                <c:pt idx="58">
                  <c:v>0.34478262489289574</c:v>
                </c:pt>
                <c:pt idx="59">
                  <c:v>0.3816014460892081</c:v>
                </c:pt>
                <c:pt idx="60">
                  <c:v>0.38635948070945331</c:v>
                </c:pt>
                <c:pt idx="61">
                  <c:v>0.37397516982899975</c:v>
                </c:pt>
                <c:pt idx="62">
                  <c:v>0.3459280997798973</c:v>
                </c:pt>
                <c:pt idx="63">
                  <c:v>0.41473601260835302</c:v>
                </c:pt>
                <c:pt idx="64">
                  <c:v>0.38154737277616879</c:v>
                </c:pt>
                <c:pt idx="65">
                  <c:v>0.34444644951727871</c:v>
                </c:pt>
                <c:pt idx="66">
                  <c:v>0.357703081232493</c:v>
                </c:pt>
                <c:pt idx="67">
                  <c:v>0.32526921374834045</c:v>
                </c:pt>
                <c:pt idx="68">
                  <c:v>0.25535532131927918</c:v>
                </c:pt>
                <c:pt idx="69">
                  <c:v>0.30496056982955994</c:v>
                </c:pt>
                <c:pt idx="70">
                  <c:v>0.32948304173036636</c:v>
                </c:pt>
                <c:pt idx="71">
                  <c:v>0.32160580226491919</c:v>
                </c:pt>
                <c:pt idx="72">
                  <c:v>0.28592629235716055</c:v>
                </c:pt>
                <c:pt idx="73">
                  <c:v>0.32071833192720262</c:v>
                </c:pt>
                <c:pt idx="74">
                  <c:v>0.27680929741151611</c:v>
                </c:pt>
                <c:pt idx="75">
                  <c:v>0.25351884808283448</c:v>
                </c:pt>
                <c:pt idx="76">
                  <c:v>0.30536793458940631</c:v>
                </c:pt>
                <c:pt idx="77">
                  <c:v>0.27176909356251011</c:v>
                </c:pt>
                <c:pt idx="78">
                  <c:v>0.29904775750527002</c:v>
                </c:pt>
                <c:pt idx="79">
                  <c:v>0.27097410978665248</c:v>
                </c:pt>
                <c:pt idx="80">
                  <c:v>0.275057273768614</c:v>
                </c:pt>
                <c:pt idx="81">
                  <c:v>0.26288659793814434</c:v>
                </c:pt>
                <c:pt idx="82">
                  <c:v>0.22687577971841028</c:v>
                </c:pt>
                <c:pt idx="83">
                  <c:v>0.2910530482977039</c:v>
                </c:pt>
                <c:pt idx="84">
                  <c:v>0.26799597548705756</c:v>
                </c:pt>
                <c:pt idx="85">
                  <c:v>0.26092115197929028</c:v>
                </c:pt>
                <c:pt idx="86">
                  <c:v>0.24134450388614112</c:v>
                </c:pt>
                <c:pt idx="87">
                  <c:v>0.26296720061022122</c:v>
                </c:pt>
                <c:pt idx="88">
                  <c:v>0.21273830155979204</c:v>
                </c:pt>
                <c:pt idx="89">
                  <c:v>0.19754708716600963</c:v>
                </c:pt>
                <c:pt idx="90">
                  <c:v>0.28686223254913351</c:v>
                </c:pt>
                <c:pt idx="91">
                  <c:v>0.2478920741989882</c:v>
                </c:pt>
                <c:pt idx="92">
                  <c:v>0.27575442247658688</c:v>
                </c:pt>
                <c:pt idx="93">
                  <c:v>0.26633003867640737</c:v>
                </c:pt>
                <c:pt idx="94">
                  <c:v>0.30903415350716124</c:v>
                </c:pt>
                <c:pt idx="95">
                  <c:v>0.2</c:v>
                </c:pt>
                <c:pt idx="96">
                  <c:v>0.21704241497898358</c:v>
                </c:pt>
                <c:pt idx="97">
                  <c:v>0.28030804902285528</c:v>
                </c:pt>
                <c:pt idx="98">
                  <c:v>0.31463614063777595</c:v>
                </c:pt>
                <c:pt idx="99">
                  <c:v>0.28173216264598072</c:v>
                </c:pt>
                <c:pt idx="100">
                  <c:v>0.26891599752933909</c:v>
                </c:pt>
                <c:pt idx="101">
                  <c:v>0.30829493087557602</c:v>
                </c:pt>
                <c:pt idx="102">
                  <c:v>0.30284191829484902</c:v>
                </c:pt>
                <c:pt idx="103">
                  <c:v>0.23576458315222115</c:v>
                </c:pt>
                <c:pt idx="104">
                  <c:v>0.30727707550392896</c:v>
                </c:pt>
                <c:pt idx="105">
                  <c:v>0.31301387461459401</c:v>
                </c:pt>
                <c:pt idx="106">
                  <c:v>0.29636459430979978</c:v>
                </c:pt>
                <c:pt idx="107">
                  <c:v>0.318784849067487</c:v>
                </c:pt>
                <c:pt idx="108">
                  <c:v>0.28583491661389065</c:v>
                </c:pt>
                <c:pt idx="109">
                  <c:v>0.35930339138405132</c:v>
                </c:pt>
                <c:pt idx="110">
                  <c:v>0.2769854484905524</c:v>
                </c:pt>
                <c:pt idx="111">
                  <c:v>0.32765002804262477</c:v>
                </c:pt>
                <c:pt idx="112">
                  <c:v>0.38722484671826313</c:v>
                </c:pt>
                <c:pt idx="113">
                  <c:v>0.41837968561064087</c:v>
                </c:pt>
                <c:pt idx="114">
                  <c:v>0.35241502683363146</c:v>
                </c:pt>
                <c:pt idx="115">
                  <c:v>0.35829407389040419</c:v>
                </c:pt>
                <c:pt idx="116">
                  <c:v>0.34756745272997663</c:v>
                </c:pt>
                <c:pt idx="117">
                  <c:v>0.40040619828494056</c:v>
                </c:pt>
                <c:pt idx="118">
                  <c:v>0.50274466315497646</c:v>
                </c:pt>
                <c:pt idx="119">
                  <c:v>0.4930391946883701</c:v>
                </c:pt>
                <c:pt idx="120">
                  <c:v>0.50227420402859002</c:v>
                </c:pt>
                <c:pt idx="121">
                  <c:v>0.48368953880764903</c:v>
                </c:pt>
                <c:pt idx="122">
                  <c:v>0.36069771163386144</c:v>
                </c:pt>
                <c:pt idx="123">
                  <c:v>0.41199809554039041</c:v>
                </c:pt>
                <c:pt idx="124">
                  <c:v>0.3549311604383254</c:v>
                </c:pt>
                <c:pt idx="125">
                  <c:v>0.41024833543278749</c:v>
                </c:pt>
                <c:pt idx="126">
                  <c:v>0.47684357946588113</c:v>
                </c:pt>
                <c:pt idx="127">
                  <c:v>0.4024687595245352</c:v>
                </c:pt>
                <c:pt idx="128">
                  <c:v>0.35706524551146063</c:v>
                </c:pt>
                <c:pt idx="129">
                  <c:v>0.44232015554115361</c:v>
                </c:pt>
                <c:pt idx="130">
                  <c:v>0.3515625</c:v>
                </c:pt>
                <c:pt idx="131">
                  <c:v>0.27478074326455926</c:v>
                </c:pt>
                <c:pt idx="132">
                  <c:v>0.30399715336259042</c:v>
                </c:pt>
                <c:pt idx="133">
                  <c:v>0.34163182566831368</c:v>
                </c:pt>
                <c:pt idx="134">
                  <c:v>0.2773982558139535</c:v>
                </c:pt>
                <c:pt idx="135">
                  <c:v>0.30810018837647385</c:v>
                </c:pt>
                <c:pt idx="136">
                  <c:v>0.31207322388493391</c:v>
                </c:pt>
                <c:pt idx="137">
                  <c:v>0.29967134747535107</c:v>
                </c:pt>
                <c:pt idx="138">
                  <c:v>0.26532719186785259</c:v>
                </c:pt>
                <c:pt idx="139">
                  <c:v>0.33019951198507247</c:v>
                </c:pt>
                <c:pt idx="140">
                  <c:v>0.30729006459550906</c:v>
                </c:pt>
                <c:pt idx="141">
                  <c:v>0.32279950008926978</c:v>
                </c:pt>
                <c:pt idx="142">
                  <c:v>0.28432086184306304</c:v>
                </c:pt>
                <c:pt idx="143">
                  <c:v>0.30273504273504276</c:v>
                </c:pt>
                <c:pt idx="144">
                  <c:v>0.27317232375979111</c:v>
                </c:pt>
                <c:pt idx="145">
                  <c:v>0.23747312717049776</c:v>
                </c:pt>
                <c:pt idx="146">
                  <c:v>0.31065826125201584</c:v>
                </c:pt>
                <c:pt idx="147">
                  <c:v>0.29735249070089709</c:v>
                </c:pt>
                <c:pt idx="148">
                  <c:v>0.30759773789033684</c:v>
                </c:pt>
                <c:pt idx="149">
                  <c:v>0.26907512324332278</c:v>
                </c:pt>
                <c:pt idx="150">
                  <c:v>0.28135356706785281</c:v>
                </c:pt>
                <c:pt idx="151">
                  <c:v>0.31619447359216507</c:v>
                </c:pt>
                <c:pt idx="152">
                  <c:v>0.25014577259475218</c:v>
                </c:pt>
                <c:pt idx="153">
                  <c:v>0.3031853560103776</c:v>
                </c:pt>
                <c:pt idx="154">
                  <c:v>0.3132078142695357</c:v>
                </c:pt>
                <c:pt idx="155">
                  <c:v>0.28717357910906299</c:v>
                </c:pt>
                <c:pt idx="156">
                  <c:v>0.28192236598890941</c:v>
                </c:pt>
                <c:pt idx="157">
                  <c:v>0.30864406779661019</c:v>
                </c:pt>
                <c:pt idx="158">
                  <c:v>0.26302988186240445</c:v>
                </c:pt>
                <c:pt idx="159">
                  <c:v>0.27162867344136227</c:v>
                </c:pt>
                <c:pt idx="160">
                  <c:v>0.33576906381131527</c:v>
                </c:pt>
                <c:pt idx="161">
                  <c:v>0.32336996336996338</c:v>
                </c:pt>
                <c:pt idx="162">
                  <c:v>0.31390507910074938</c:v>
                </c:pt>
                <c:pt idx="163">
                  <c:v>0.28857657657657659</c:v>
                </c:pt>
                <c:pt idx="164">
                  <c:v>0.29395197153868957</c:v>
                </c:pt>
                <c:pt idx="165">
                  <c:v>0.27781546811397556</c:v>
                </c:pt>
                <c:pt idx="166">
                  <c:v>0.27171888915877257</c:v>
                </c:pt>
                <c:pt idx="167">
                  <c:v>0.36473506774378223</c:v>
                </c:pt>
                <c:pt idx="168">
                  <c:v>0.33500938589434165</c:v>
                </c:pt>
                <c:pt idx="169">
                  <c:v>0.33714466203411242</c:v>
                </c:pt>
                <c:pt idx="170">
                  <c:v>0.30371585980541554</c:v>
                </c:pt>
                <c:pt idx="171">
                  <c:v>0.34958236341229632</c:v>
                </c:pt>
                <c:pt idx="172">
                  <c:v>0.37101449275362319</c:v>
                </c:pt>
                <c:pt idx="173">
                  <c:v>0.30601973021944834</c:v>
                </c:pt>
                <c:pt idx="174">
                  <c:v>0.3823132191669818</c:v>
                </c:pt>
                <c:pt idx="175">
                  <c:v>0.36425495720589018</c:v>
                </c:pt>
                <c:pt idx="176">
                  <c:v>0.36054421768707484</c:v>
                </c:pt>
                <c:pt idx="177">
                  <c:v>0.34013292433537834</c:v>
                </c:pt>
                <c:pt idx="178">
                  <c:v>0.32963815101443211</c:v>
                </c:pt>
                <c:pt idx="179">
                  <c:v>0.32645575424117379</c:v>
                </c:pt>
                <c:pt idx="180">
                  <c:v>0.31502782931354362</c:v>
                </c:pt>
                <c:pt idx="181">
                  <c:v>0.36895897211271717</c:v>
                </c:pt>
                <c:pt idx="182">
                  <c:v>0.36430997221364619</c:v>
                </c:pt>
                <c:pt idx="183">
                  <c:v>0.36658993407973212</c:v>
                </c:pt>
                <c:pt idx="184">
                  <c:v>0.29962339944765254</c:v>
                </c:pt>
                <c:pt idx="185">
                  <c:v>0.41661910740783015</c:v>
                </c:pt>
                <c:pt idx="186">
                  <c:v>0.31157407407407406</c:v>
                </c:pt>
                <c:pt idx="187">
                  <c:v>0.29706609637104858</c:v>
                </c:pt>
                <c:pt idx="188">
                  <c:v>0.36240115825815794</c:v>
                </c:pt>
                <c:pt idx="189">
                  <c:v>0.35478737997256515</c:v>
                </c:pt>
                <c:pt idx="190">
                  <c:v>0.31299652432969216</c:v>
                </c:pt>
                <c:pt idx="191">
                  <c:v>0.37679298989786236</c:v>
                </c:pt>
                <c:pt idx="192">
                  <c:v>0.33695509883492603</c:v>
                </c:pt>
                <c:pt idx="193">
                  <c:v>0.29411764705882354</c:v>
                </c:pt>
                <c:pt idx="194">
                  <c:v>0.28025434620848272</c:v>
                </c:pt>
                <c:pt idx="195">
                  <c:v>0.35506946497191844</c:v>
                </c:pt>
                <c:pt idx="196">
                  <c:v>0.34252044561787626</c:v>
                </c:pt>
                <c:pt idx="197">
                  <c:v>0.32525728987993141</c:v>
                </c:pt>
                <c:pt idx="198">
                  <c:v>0.28250389905004963</c:v>
                </c:pt>
                <c:pt idx="199">
                  <c:v>0.27770215083038391</c:v>
                </c:pt>
                <c:pt idx="200">
                  <c:v>0.24627395315826828</c:v>
                </c:pt>
                <c:pt idx="201">
                  <c:v>0.23011296310925033</c:v>
                </c:pt>
                <c:pt idx="202">
                  <c:v>0.30584013050570963</c:v>
                </c:pt>
                <c:pt idx="203">
                  <c:v>0.30276631514595753</c:v>
                </c:pt>
                <c:pt idx="204">
                  <c:v>0.24787111622554661</c:v>
                </c:pt>
                <c:pt idx="205">
                  <c:v>0.2582684824902724</c:v>
                </c:pt>
                <c:pt idx="206">
                  <c:v>0.2752006263456645</c:v>
                </c:pt>
                <c:pt idx="207">
                  <c:v>0.1193298969072165</c:v>
                </c:pt>
                <c:pt idx="208">
                  <c:v>0.20924061500039023</c:v>
                </c:pt>
                <c:pt idx="209">
                  <c:v>0.26181791654508318</c:v>
                </c:pt>
                <c:pt idx="210">
                  <c:v>0.2511578776306167</c:v>
                </c:pt>
                <c:pt idx="211">
                  <c:v>0.23905908096280087</c:v>
                </c:pt>
                <c:pt idx="212">
                  <c:v>0.25662281492160749</c:v>
                </c:pt>
                <c:pt idx="213">
                  <c:v>0.22325293753865183</c:v>
                </c:pt>
                <c:pt idx="214">
                  <c:v>0.18772277227722772</c:v>
                </c:pt>
                <c:pt idx="215">
                  <c:v>9.8298196596393189E-2</c:v>
                </c:pt>
                <c:pt idx="216">
                  <c:v>0.18037112700034047</c:v>
                </c:pt>
                <c:pt idx="217">
                  <c:v>0.25009726869504317</c:v>
                </c:pt>
                <c:pt idx="218">
                  <c:v>0.24021739130434783</c:v>
                </c:pt>
                <c:pt idx="219">
                  <c:v>0.20357963246554364</c:v>
                </c:pt>
                <c:pt idx="220">
                  <c:v>0.1739850869925435</c:v>
                </c:pt>
                <c:pt idx="221">
                  <c:v>0.12860310421286031</c:v>
                </c:pt>
                <c:pt idx="222">
                  <c:v>0.12254943562759908</c:v>
                </c:pt>
                <c:pt idx="223">
                  <c:v>0.18634510280211677</c:v>
                </c:pt>
                <c:pt idx="224">
                  <c:v>0.15004344887515689</c:v>
                </c:pt>
                <c:pt idx="225">
                  <c:v>0.16302071212473818</c:v>
                </c:pt>
                <c:pt idx="226">
                  <c:v>0.14818202606906014</c:v>
                </c:pt>
                <c:pt idx="227">
                  <c:v>0.13369537108869925</c:v>
                </c:pt>
                <c:pt idx="228">
                  <c:v>0.10707547169811321</c:v>
                </c:pt>
                <c:pt idx="229">
                  <c:v>0.11831062178503746</c:v>
                </c:pt>
                <c:pt idx="230">
                  <c:v>0.15319108219309158</c:v>
                </c:pt>
                <c:pt idx="231">
                  <c:v>0.13618246235606732</c:v>
                </c:pt>
                <c:pt idx="232">
                  <c:v>0.13744372186093046</c:v>
                </c:pt>
                <c:pt idx="233">
                  <c:v>0.12406153846153846</c:v>
                </c:pt>
                <c:pt idx="234">
                  <c:v>0.115748963883955</c:v>
                </c:pt>
                <c:pt idx="235">
                  <c:v>0.12799043062200957</c:v>
                </c:pt>
                <c:pt idx="236">
                  <c:v>9.8579464200591091E-2</c:v>
                </c:pt>
                <c:pt idx="237">
                  <c:v>0.14669738863287252</c:v>
                </c:pt>
                <c:pt idx="238">
                  <c:v>0.11016163904046124</c:v>
                </c:pt>
                <c:pt idx="239">
                  <c:v>0.10938065918145599</c:v>
                </c:pt>
                <c:pt idx="240">
                  <c:v>9.3118756936736963E-2</c:v>
                </c:pt>
                <c:pt idx="241">
                  <c:v>0.11686232657417289</c:v>
                </c:pt>
                <c:pt idx="242">
                  <c:v>8.4019769357495888E-2</c:v>
                </c:pt>
                <c:pt idx="243">
                  <c:v>7.1078431372549017E-2</c:v>
                </c:pt>
                <c:pt idx="244">
                  <c:v>0.10936469553748077</c:v>
                </c:pt>
                <c:pt idx="245">
                  <c:v>8.3927964661909618E-2</c:v>
                </c:pt>
                <c:pt idx="246">
                  <c:v>8.1307088640164671E-2</c:v>
                </c:pt>
                <c:pt idx="247">
                  <c:v>7.6520438683948158E-2</c:v>
                </c:pt>
                <c:pt idx="248">
                  <c:v>6.6613798572561458E-2</c:v>
                </c:pt>
                <c:pt idx="249">
                  <c:v>6.1603823685608072E-2</c:v>
                </c:pt>
                <c:pt idx="250">
                  <c:v>5.0180754002410052E-2</c:v>
                </c:pt>
                <c:pt idx="251">
                  <c:v>8.8632218844984803E-2</c:v>
                </c:pt>
                <c:pt idx="252">
                  <c:v>5.9270516717325229E-2</c:v>
                </c:pt>
                <c:pt idx="253">
                  <c:v>6.5557451649601819E-2</c:v>
                </c:pt>
                <c:pt idx="254">
                  <c:v>5.2817345266607842E-2</c:v>
                </c:pt>
                <c:pt idx="255">
                  <c:v>5.1200462829042524E-2</c:v>
                </c:pt>
                <c:pt idx="256">
                  <c:v>3.3935413245758071E-2</c:v>
                </c:pt>
                <c:pt idx="257">
                  <c:v>2.8558907311372433E-2</c:v>
                </c:pt>
                <c:pt idx="258">
                  <c:v>5.1517363645844194E-2</c:v>
                </c:pt>
                <c:pt idx="259">
                  <c:v>3.1674208144796379E-2</c:v>
                </c:pt>
                <c:pt idx="260">
                  <c:v>4.1464559536848695E-2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498-4229-AE8A-17F13C3C90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4862472"/>
        <c:axId val="414859336"/>
      </c:lineChart>
      <c:dateAx>
        <c:axId val="41486247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4859336"/>
        <c:crosses val="autoZero"/>
        <c:auto val="1"/>
        <c:lblOffset val="100"/>
        <c:baseTimeUnit val="days"/>
        <c:majorUnit val="3"/>
        <c:majorTimeUnit val="days"/>
      </c:dateAx>
      <c:valAx>
        <c:axId val="414859336"/>
        <c:scaling>
          <c:orientation val="minMax"/>
          <c:max val="0.70000000000000007"/>
        </c:scaling>
        <c:delete val="0"/>
        <c:axPos val="l"/>
        <c:numFmt formatCode="0\ %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4862472"/>
        <c:crosses val="autoZero"/>
        <c:crossBetween val="between"/>
        <c:majorUnit val="0.1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725639816114128E-2"/>
          <c:y val="3.7414076378474583E-2"/>
          <c:w val="0.93069323165507978"/>
          <c:h val="0.81046931681231571"/>
        </c:manualLayout>
      </c:layout>
      <c:lineChart>
        <c:grouping val="standard"/>
        <c:varyColors val="0"/>
        <c:ser>
          <c:idx val="0"/>
          <c:order val="0"/>
          <c:tx>
            <c:v>0,0216642048252093</c:v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c:spPr>
          </c:marker>
          <c:trendline>
            <c:spPr>
              <a:ln w="25400" cap="rnd">
                <a:solidFill>
                  <a:srgbClr val="FF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Sheet1!$A$2:$A$494</c:f>
              <c:numCache>
                <c:formatCode>m/d/yyyy</c:formatCode>
                <c:ptCount val="493"/>
                <c:pt idx="0">
                  <c:v>44076</c:v>
                </c:pt>
                <c:pt idx="1">
                  <c:v>44077</c:v>
                </c:pt>
                <c:pt idx="2">
                  <c:v>44078</c:v>
                </c:pt>
                <c:pt idx="3">
                  <c:v>44079</c:v>
                </c:pt>
                <c:pt idx="4">
                  <c:v>44080</c:v>
                </c:pt>
                <c:pt idx="5">
                  <c:v>44081</c:v>
                </c:pt>
                <c:pt idx="6">
                  <c:v>44082</c:v>
                </c:pt>
                <c:pt idx="7">
                  <c:v>44083</c:v>
                </c:pt>
                <c:pt idx="8">
                  <c:v>44084</c:v>
                </c:pt>
                <c:pt idx="9">
                  <c:v>44085</c:v>
                </c:pt>
                <c:pt idx="10">
                  <c:v>44086</c:v>
                </c:pt>
                <c:pt idx="11">
                  <c:v>44087</c:v>
                </c:pt>
                <c:pt idx="12">
                  <c:v>44088</c:v>
                </c:pt>
                <c:pt idx="13">
                  <c:v>44089</c:v>
                </c:pt>
                <c:pt idx="14">
                  <c:v>44090</c:v>
                </c:pt>
                <c:pt idx="15">
                  <c:v>44091</c:v>
                </c:pt>
                <c:pt idx="16">
                  <c:v>44092</c:v>
                </c:pt>
                <c:pt idx="17">
                  <c:v>44093</c:v>
                </c:pt>
                <c:pt idx="18">
                  <c:v>44094</c:v>
                </c:pt>
                <c:pt idx="19">
                  <c:v>44095</c:v>
                </c:pt>
                <c:pt idx="20">
                  <c:v>44096</c:v>
                </c:pt>
                <c:pt idx="21">
                  <c:v>44097</c:v>
                </c:pt>
                <c:pt idx="22">
                  <c:v>44098</c:v>
                </c:pt>
                <c:pt idx="23">
                  <c:v>44099</c:v>
                </c:pt>
                <c:pt idx="24">
                  <c:v>44100</c:v>
                </c:pt>
                <c:pt idx="25">
                  <c:v>44101</c:v>
                </c:pt>
                <c:pt idx="26">
                  <c:v>44102</c:v>
                </c:pt>
                <c:pt idx="27">
                  <c:v>44103</c:v>
                </c:pt>
                <c:pt idx="28">
                  <c:v>44104</c:v>
                </c:pt>
                <c:pt idx="29">
                  <c:v>44105</c:v>
                </c:pt>
                <c:pt idx="30">
                  <c:v>44106</c:v>
                </c:pt>
                <c:pt idx="31">
                  <c:v>44107</c:v>
                </c:pt>
                <c:pt idx="32">
                  <c:v>44108</c:v>
                </c:pt>
                <c:pt idx="33">
                  <c:v>44109</c:v>
                </c:pt>
                <c:pt idx="34">
                  <c:v>44110</c:v>
                </c:pt>
                <c:pt idx="35">
                  <c:v>44111</c:v>
                </c:pt>
                <c:pt idx="36">
                  <c:v>44112</c:v>
                </c:pt>
                <c:pt idx="37">
                  <c:v>44113</c:v>
                </c:pt>
                <c:pt idx="38">
                  <c:v>44114</c:v>
                </c:pt>
                <c:pt idx="39">
                  <c:v>44115</c:v>
                </c:pt>
                <c:pt idx="40">
                  <c:v>44116</c:v>
                </c:pt>
                <c:pt idx="41">
                  <c:v>44117</c:v>
                </c:pt>
                <c:pt idx="42">
                  <c:v>44118</c:v>
                </c:pt>
                <c:pt idx="43">
                  <c:v>44119</c:v>
                </c:pt>
                <c:pt idx="44">
                  <c:v>44120</c:v>
                </c:pt>
                <c:pt idx="45">
                  <c:v>44121</c:v>
                </c:pt>
                <c:pt idx="46">
                  <c:v>44122</c:v>
                </c:pt>
                <c:pt idx="47">
                  <c:v>44123</c:v>
                </c:pt>
                <c:pt idx="48">
                  <c:v>44124</c:v>
                </c:pt>
                <c:pt idx="49">
                  <c:v>44125</c:v>
                </c:pt>
                <c:pt idx="50">
                  <c:v>44126</c:v>
                </c:pt>
                <c:pt idx="51">
                  <c:v>44127</c:v>
                </c:pt>
                <c:pt idx="52">
                  <c:v>44128</c:v>
                </c:pt>
                <c:pt idx="53">
                  <c:v>44129</c:v>
                </c:pt>
                <c:pt idx="54">
                  <c:v>44130</c:v>
                </c:pt>
                <c:pt idx="55">
                  <c:v>44131</c:v>
                </c:pt>
                <c:pt idx="56">
                  <c:v>44132</c:v>
                </c:pt>
                <c:pt idx="57">
                  <c:v>44133</c:v>
                </c:pt>
                <c:pt idx="58">
                  <c:v>44134</c:v>
                </c:pt>
                <c:pt idx="59">
                  <c:v>44135</c:v>
                </c:pt>
                <c:pt idx="60">
                  <c:v>44136</c:v>
                </c:pt>
                <c:pt idx="61">
                  <c:v>44137</c:v>
                </c:pt>
                <c:pt idx="62">
                  <c:v>44138</c:v>
                </c:pt>
                <c:pt idx="63">
                  <c:v>44139</c:v>
                </c:pt>
                <c:pt idx="64">
                  <c:v>44140</c:v>
                </c:pt>
                <c:pt idx="65">
                  <c:v>44141</c:v>
                </c:pt>
                <c:pt idx="66">
                  <c:v>44142</c:v>
                </c:pt>
                <c:pt idx="67">
                  <c:v>44143</c:v>
                </c:pt>
                <c:pt idx="68">
                  <c:v>44144</c:v>
                </c:pt>
                <c:pt idx="69">
                  <c:v>44145</c:v>
                </c:pt>
                <c:pt idx="70">
                  <c:v>44146</c:v>
                </c:pt>
                <c:pt idx="71">
                  <c:v>44147</c:v>
                </c:pt>
                <c:pt idx="72">
                  <c:v>44148</c:v>
                </c:pt>
                <c:pt idx="73">
                  <c:v>44149</c:v>
                </c:pt>
                <c:pt idx="74">
                  <c:v>44150</c:v>
                </c:pt>
                <c:pt idx="75">
                  <c:v>44151</c:v>
                </c:pt>
                <c:pt idx="76">
                  <c:v>44152</c:v>
                </c:pt>
                <c:pt idx="77">
                  <c:v>44153</c:v>
                </c:pt>
                <c:pt idx="78">
                  <c:v>44154</c:v>
                </c:pt>
                <c:pt idx="79">
                  <c:v>44155</c:v>
                </c:pt>
                <c:pt idx="80">
                  <c:v>44156</c:v>
                </c:pt>
                <c:pt idx="81">
                  <c:v>44157</c:v>
                </c:pt>
                <c:pt idx="82">
                  <c:v>44158</c:v>
                </c:pt>
                <c:pt idx="83">
                  <c:v>44159</c:v>
                </c:pt>
                <c:pt idx="84">
                  <c:v>44160</c:v>
                </c:pt>
                <c:pt idx="85">
                  <c:v>44161</c:v>
                </c:pt>
                <c:pt idx="86">
                  <c:v>44162</c:v>
                </c:pt>
                <c:pt idx="87">
                  <c:v>44163</c:v>
                </c:pt>
                <c:pt idx="88">
                  <c:v>44164</c:v>
                </c:pt>
                <c:pt idx="89">
                  <c:v>44165</c:v>
                </c:pt>
                <c:pt idx="90">
                  <c:v>44166</c:v>
                </c:pt>
                <c:pt idx="91">
                  <c:v>44167</c:v>
                </c:pt>
                <c:pt idx="92">
                  <c:v>44168</c:v>
                </c:pt>
                <c:pt idx="93">
                  <c:v>44169</c:v>
                </c:pt>
                <c:pt idx="94">
                  <c:v>44170</c:v>
                </c:pt>
                <c:pt idx="95">
                  <c:v>44171</c:v>
                </c:pt>
                <c:pt idx="96">
                  <c:v>44172</c:v>
                </c:pt>
                <c:pt idx="97">
                  <c:v>44173</c:v>
                </c:pt>
                <c:pt idx="98">
                  <c:v>44174</c:v>
                </c:pt>
                <c:pt idx="99">
                  <c:v>44175</c:v>
                </c:pt>
                <c:pt idx="100">
                  <c:v>44176</c:v>
                </c:pt>
                <c:pt idx="101">
                  <c:v>44177</c:v>
                </c:pt>
                <c:pt idx="102">
                  <c:v>44178</c:v>
                </c:pt>
                <c:pt idx="103">
                  <c:v>44179</c:v>
                </c:pt>
                <c:pt idx="104">
                  <c:v>44180</c:v>
                </c:pt>
                <c:pt idx="105">
                  <c:v>44181</c:v>
                </c:pt>
                <c:pt idx="106">
                  <c:v>44182</c:v>
                </c:pt>
                <c:pt idx="107">
                  <c:v>44183</c:v>
                </c:pt>
                <c:pt idx="108">
                  <c:v>44184</c:v>
                </c:pt>
                <c:pt idx="109">
                  <c:v>44185</c:v>
                </c:pt>
                <c:pt idx="110">
                  <c:v>44186</c:v>
                </c:pt>
                <c:pt idx="111">
                  <c:v>44187</c:v>
                </c:pt>
                <c:pt idx="112">
                  <c:v>44188</c:v>
                </c:pt>
                <c:pt idx="113">
                  <c:v>44189</c:v>
                </c:pt>
                <c:pt idx="114">
                  <c:v>44190</c:v>
                </c:pt>
                <c:pt idx="115">
                  <c:v>44191</c:v>
                </c:pt>
                <c:pt idx="116">
                  <c:v>44192</c:v>
                </c:pt>
                <c:pt idx="117">
                  <c:v>44193</c:v>
                </c:pt>
                <c:pt idx="118">
                  <c:v>44194</c:v>
                </c:pt>
                <c:pt idx="119">
                  <c:v>44195</c:v>
                </c:pt>
                <c:pt idx="120">
                  <c:v>44196</c:v>
                </c:pt>
                <c:pt idx="121">
                  <c:v>44197</c:v>
                </c:pt>
                <c:pt idx="122">
                  <c:v>44198</c:v>
                </c:pt>
                <c:pt idx="123">
                  <c:v>44199</c:v>
                </c:pt>
                <c:pt idx="124">
                  <c:v>44200</c:v>
                </c:pt>
                <c:pt idx="125">
                  <c:v>44201</c:v>
                </c:pt>
                <c:pt idx="126">
                  <c:v>44202</c:v>
                </c:pt>
                <c:pt idx="127">
                  <c:v>44203</c:v>
                </c:pt>
                <c:pt idx="128">
                  <c:v>44204</c:v>
                </c:pt>
                <c:pt idx="129">
                  <c:v>44205</c:v>
                </c:pt>
                <c:pt idx="130">
                  <c:v>44206</c:v>
                </c:pt>
                <c:pt idx="131">
                  <c:v>44207</c:v>
                </c:pt>
                <c:pt idx="132">
                  <c:v>44208</c:v>
                </c:pt>
                <c:pt idx="133">
                  <c:v>44209</c:v>
                </c:pt>
                <c:pt idx="134">
                  <c:v>44210</c:v>
                </c:pt>
                <c:pt idx="135">
                  <c:v>44211</c:v>
                </c:pt>
                <c:pt idx="136">
                  <c:v>44212</c:v>
                </c:pt>
                <c:pt idx="137">
                  <c:v>44213</c:v>
                </c:pt>
                <c:pt idx="138">
                  <c:v>44214</c:v>
                </c:pt>
                <c:pt idx="139">
                  <c:v>44215</c:v>
                </c:pt>
                <c:pt idx="140">
                  <c:v>44216</c:v>
                </c:pt>
                <c:pt idx="141">
                  <c:v>44217</c:v>
                </c:pt>
                <c:pt idx="142">
                  <c:v>44218</c:v>
                </c:pt>
                <c:pt idx="143">
                  <c:v>44219</c:v>
                </c:pt>
                <c:pt idx="144">
                  <c:v>44220</c:v>
                </c:pt>
                <c:pt idx="145">
                  <c:v>44221</c:v>
                </c:pt>
                <c:pt idx="146">
                  <c:v>44222</c:v>
                </c:pt>
                <c:pt idx="147">
                  <c:v>44223</c:v>
                </c:pt>
                <c:pt idx="148">
                  <c:v>44224</c:v>
                </c:pt>
                <c:pt idx="149">
                  <c:v>44225</c:v>
                </c:pt>
                <c:pt idx="150">
                  <c:v>44226</c:v>
                </c:pt>
                <c:pt idx="151">
                  <c:v>44227</c:v>
                </c:pt>
                <c:pt idx="152">
                  <c:v>44228</c:v>
                </c:pt>
                <c:pt idx="153">
                  <c:v>44229</c:v>
                </c:pt>
                <c:pt idx="154">
                  <c:v>44230</c:v>
                </c:pt>
                <c:pt idx="155">
                  <c:v>44231</c:v>
                </c:pt>
                <c:pt idx="156">
                  <c:v>44232</c:v>
                </c:pt>
                <c:pt idx="157">
                  <c:v>44233</c:v>
                </c:pt>
                <c:pt idx="158">
                  <c:v>44234</c:v>
                </c:pt>
                <c:pt idx="159">
                  <c:v>44235</c:v>
                </c:pt>
                <c:pt idx="160">
                  <c:v>44236</c:v>
                </c:pt>
                <c:pt idx="161">
                  <c:v>44237</c:v>
                </c:pt>
                <c:pt idx="162">
                  <c:v>44238</c:v>
                </c:pt>
                <c:pt idx="163">
                  <c:v>44239</c:v>
                </c:pt>
                <c:pt idx="164">
                  <c:v>44240</c:v>
                </c:pt>
                <c:pt idx="165">
                  <c:v>44241</c:v>
                </c:pt>
                <c:pt idx="166">
                  <c:v>44242</c:v>
                </c:pt>
                <c:pt idx="167">
                  <c:v>44243</c:v>
                </c:pt>
                <c:pt idx="168">
                  <c:v>44244</c:v>
                </c:pt>
                <c:pt idx="169">
                  <c:v>44245</c:v>
                </c:pt>
                <c:pt idx="170">
                  <c:v>44246</c:v>
                </c:pt>
                <c:pt idx="171">
                  <c:v>44247</c:v>
                </c:pt>
                <c:pt idx="172">
                  <c:v>44248</c:v>
                </c:pt>
                <c:pt idx="173">
                  <c:v>44249</c:v>
                </c:pt>
                <c:pt idx="174">
                  <c:v>44250</c:v>
                </c:pt>
                <c:pt idx="175">
                  <c:v>44251</c:v>
                </c:pt>
                <c:pt idx="176">
                  <c:v>44252</c:v>
                </c:pt>
                <c:pt idx="177">
                  <c:v>44253</c:v>
                </c:pt>
                <c:pt idx="178">
                  <c:v>44254</c:v>
                </c:pt>
                <c:pt idx="179">
                  <c:v>44255</c:v>
                </c:pt>
                <c:pt idx="180">
                  <c:v>44256</c:v>
                </c:pt>
                <c:pt idx="181">
                  <c:v>44257</c:v>
                </c:pt>
                <c:pt idx="182">
                  <c:v>44258</c:v>
                </c:pt>
                <c:pt idx="183">
                  <c:v>44259</c:v>
                </c:pt>
                <c:pt idx="184">
                  <c:v>44260</c:v>
                </c:pt>
                <c:pt idx="185">
                  <c:v>44261</c:v>
                </c:pt>
                <c:pt idx="186">
                  <c:v>44262</c:v>
                </c:pt>
                <c:pt idx="187">
                  <c:v>44263</c:v>
                </c:pt>
                <c:pt idx="188">
                  <c:v>44264</c:v>
                </c:pt>
                <c:pt idx="189">
                  <c:v>44265</c:v>
                </c:pt>
                <c:pt idx="190">
                  <c:v>44266</c:v>
                </c:pt>
                <c:pt idx="191">
                  <c:v>44267</c:v>
                </c:pt>
                <c:pt idx="192">
                  <c:v>44268</c:v>
                </c:pt>
                <c:pt idx="193">
                  <c:v>44269</c:v>
                </c:pt>
                <c:pt idx="194">
                  <c:v>44270</c:v>
                </c:pt>
                <c:pt idx="195">
                  <c:v>44271</c:v>
                </c:pt>
                <c:pt idx="196">
                  <c:v>44272</c:v>
                </c:pt>
                <c:pt idx="197">
                  <c:v>44273</c:v>
                </c:pt>
                <c:pt idx="198">
                  <c:v>44274</c:v>
                </c:pt>
                <c:pt idx="199">
                  <c:v>44275</c:v>
                </c:pt>
                <c:pt idx="200">
                  <c:v>44276</c:v>
                </c:pt>
                <c:pt idx="201">
                  <c:v>44277</c:v>
                </c:pt>
                <c:pt idx="202">
                  <c:v>44278</c:v>
                </c:pt>
                <c:pt idx="203">
                  <c:v>44279</c:v>
                </c:pt>
                <c:pt idx="204">
                  <c:v>44280</c:v>
                </c:pt>
                <c:pt idx="205">
                  <c:v>44281</c:v>
                </c:pt>
                <c:pt idx="206">
                  <c:v>44282</c:v>
                </c:pt>
                <c:pt idx="207">
                  <c:v>44283</c:v>
                </c:pt>
                <c:pt idx="208">
                  <c:v>44284</c:v>
                </c:pt>
                <c:pt idx="209">
                  <c:v>44285</c:v>
                </c:pt>
                <c:pt idx="210">
                  <c:v>44286</c:v>
                </c:pt>
                <c:pt idx="211">
                  <c:v>44287</c:v>
                </c:pt>
                <c:pt idx="212">
                  <c:v>44288</c:v>
                </c:pt>
                <c:pt idx="213">
                  <c:v>44289</c:v>
                </c:pt>
                <c:pt idx="214">
                  <c:v>44290</c:v>
                </c:pt>
                <c:pt idx="215">
                  <c:v>44291</c:v>
                </c:pt>
                <c:pt idx="216">
                  <c:v>44292</c:v>
                </c:pt>
                <c:pt idx="217">
                  <c:v>44293</c:v>
                </c:pt>
                <c:pt idx="218">
                  <c:v>44294</c:v>
                </c:pt>
                <c:pt idx="219">
                  <c:v>44295</c:v>
                </c:pt>
                <c:pt idx="220">
                  <c:v>44296</c:v>
                </c:pt>
                <c:pt idx="221">
                  <c:v>44297</c:v>
                </c:pt>
                <c:pt idx="222">
                  <c:v>44298</c:v>
                </c:pt>
                <c:pt idx="223">
                  <c:v>44299</c:v>
                </c:pt>
                <c:pt idx="224">
                  <c:v>44300</c:v>
                </c:pt>
                <c:pt idx="225">
                  <c:v>44301</c:v>
                </c:pt>
                <c:pt idx="226">
                  <c:v>44302</c:v>
                </c:pt>
                <c:pt idx="227">
                  <c:v>44303</c:v>
                </c:pt>
                <c:pt idx="228">
                  <c:v>44304</c:v>
                </c:pt>
                <c:pt idx="229">
                  <c:v>44305</c:v>
                </c:pt>
                <c:pt idx="230">
                  <c:v>44306</c:v>
                </c:pt>
                <c:pt idx="231">
                  <c:v>44307</c:v>
                </c:pt>
                <c:pt idx="232">
                  <c:v>44308</c:v>
                </c:pt>
                <c:pt idx="233">
                  <c:v>44309</c:v>
                </c:pt>
                <c:pt idx="234">
                  <c:v>44310</c:v>
                </c:pt>
                <c:pt idx="235">
                  <c:v>44311</c:v>
                </c:pt>
                <c:pt idx="236">
                  <c:v>44312</c:v>
                </c:pt>
                <c:pt idx="237">
                  <c:v>44313</c:v>
                </c:pt>
                <c:pt idx="238">
                  <c:v>44314</c:v>
                </c:pt>
                <c:pt idx="239">
                  <c:v>44315</c:v>
                </c:pt>
                <c:pt idx="240">
                  <c:v>44316</c:v>
                </c:pt>
                <c:pt idx="241">
                  <c:v>44317</c:v>
                </c:pt>
                <c:pt idx="242">
                  <c:v>44318</c:v>
                </c:pt>
                <c:pt idx="243">
                  <c:v>44319</c:v>
                </c:pt>
                <c:pt idx="244">
                  <c:v>44320</c:v>
                </c:pt>
                <c:pt idx="245">
                  <c:v>44321</c:v>
                </c:pt>
                <c:pt idx="246">
                  <c:v>44322</c:v>
                </c:pt>
                <c:pt idx="247">
                  <c:v>44323</c:v>
                </c:pt>
                <c:pt idx="248">
                  <c:v>44324</c:v>
                </c:pt>
                <c:pt idx="249">
                  <c:v>44325</c:v>
                </c:pt>
                <c:pt idx="250">
                  <c:v>44326</c:v>
                </c:pt>
                <c:pt idx="251">
                  <c:v>44327</c:v>
                </c:pt>
                <c:pt idx="252">
                  <c:v>44328</c:v>
                </c:pt>
                <c:pt idx="253">
                  <c:v>44329</c:v>
                </c:pt>
                <c:pt idx="254">
                  <c:v>44330</c:v>
                </c:pt>
                <c:pt idx="255">
                  <c:v>44331</c:v>
                </c:pt>
                <c:pt idx="256">
                  <c:v>44332</c:v>
                </c:pt>
                <c:pt idx="257">
                  <c:v>44333</c:v>
                </c:pt>
                <c:pt idx="258">
                  <c:v>44334</c:v>
                </c:pt>
                <c:pt idx="259">
                  <c:v>44335</c:v>
                </c:pt>
                <c:pt idx="260">
                  <c:v>44336</c:v>
                </c:pt>
              </c:numCache>
            </c:numRef>
          </c:cat>
          <c:val>
            <c:numRef>
              <c:f>Sheet1!$B$2:$B$494</c:f>
              <c:numCache>
                <c:formatCode>General</c:formatCode>
                <c:ptCount val="493"/>
                <c:pt idx="0">
                  <c:v>3.5315985130111527E-2</c:v>
                </c:pt>
                <c:pt idx="1">
                  <c:v>3.6967711745437531E-2</c:v>
                </c:pt>
                <c:pt idx="2">
                  <c:v>3.4599473486273034E-2</c:v>
                </c:pt>
                <c:pt idx="3">
                  <c:v>4.6070460704607047E-2</c:v>
                </c:pt>
                <c:pt idx="4">
                  <c:v>5.7627118644067797E-2</c:v>
                </c:pt>
                <c:pt idx="5">
                  <c:v>3.1601731601731603E-2</c:v>
                </c:pt>
                <c:pt idx="6">
                  <c:v>4.4708029197080293E-2</c:v>
                </c:pt>
                <c:pt idx="7">
                  <c:v>5.5203619909502261E-2</c:v>
                </c:pt>
                <c:pt idx="8">
                  <c:v>6.3970393867301079E-2</c:v>
                </c:pt>
                <c:pt idx="9">
                  <c:v>5.5286800276434005E-2</c:v>
                </c:pt>
                <c:pt idx="10">
                  <c:v>8.730670103092783E-2</c:v>
                </c:pt>
                <c:pt idx="11">
                  <c:v>8.0635308491142338E-2</c:v>
                </c:pt>
                <c:pt idx="12">
                  <c:v>4.1802252816020027E-2</c:v>
                </c:pt>
                <c:pt idx="13">
                  <c:v>6.3498566161409253E-2</c:v>
                </c:pt>
                <c:pt idx="14">
                  <c:v>8.534095549203756E-2</c:v>
                </c:pt>
                <c:pt idx="15">
                  <c:v>0.10747004933051445</c:v>
                </c:pt>
                <c:pt idx="16">
                  <c:v>7.6063049853372436E-2</c:v>
                </c:pt>
                <c:pt idx="17">
                  <c:v>9.0885211452587336E-2</c:v>
                </c:pt>
                <c:pt idx="18">
                  <c:v>7.0202212895841276E-2</c:v>
                </c:pt>
                <c:pt idx="19">
                  <c:v>6.8147509165408668E-2</c:v>
                </c:pt>
                <c:pt idx="20">
                  <c:v>8.3256922794791854E-2</c:v>
                </c:pt>
                <c:pt idx="21">
                  <c:v>8.4652443220922233E-2</c:v>
                </c:pt>
                <c:pt idx="22">
                  <c:v>0.10772323672306919</c:v>
                </c:pt>
                <c:pt idx="23">
                  <c:v>0.10943744236089763</c:v>
                </c:pt>
                <c:pt idx="24">
                  <c:v>0.1166296021744502</c:v>
                </c:pt>
                <c:pt idx="25">
                  <c:v>0.10913059294288832</c:v>
                </c:pt>
                <c:pt idx="26">
                  <c:v>8.4308510638297876E-2</c:v>
                </c:pt>
                <c:pt idx="27">
                  <c:v>0.10145538915840539</c:v>
                </c:pt>
                <c:pt idx="28">
                  <c:v>0.12199807877041306</c:v>
                </c:pt>
                <c:pt idx="29">
                  <c:v>0.13086747387626471</c:v>
                </c:pt>
                <c:pt idx="30">
                  <c:v>0.15253378378378379</c:v>
                </c:pt>
                <c:pt idx="31">
                  <c:v>0.15292517006802722</c:v>
                </c:pt>
                <c:pt idx="32">
                  <c:v>0.20057803468208094</c:v>
                </c:pt>
                <c:pt idx="33">
                  <c:v>0.17316431475723512</c:v>
                </c:pt>
                <c:pt idx="34">
                  <c:v>0.16227758007117438</c:v>
                </c:pt>
                <c:pt idx="35">
                  <c:v>0.19303135888501743</c:v>
                </c:pt>
                <c:pt idx="36">
                  <c:v>0.18859138533178113</c:v>
                </c:pt>
                <c:pt idx="37">
                  <c:v>0.26262482168330958</c:v>
                </c:pt>
                <c:pt idx="38">
                  <c:v>0.22769672327194451</c:v>
                </c:pt>
                <c:pt idx="39">
                  <c:v>0.22191400832177532</c:v>
                </c:pt>
                <c:pt idx="40">
                  <c:v>0.17905675459632295</c:v>
                </c:pt>
                <c:pt idx="41">
                  <c:v>0.21178746837326984</c:v>
                </c:pt>
                <c:pt idx="42">
                  <c:v>0.22121688958825073</c:v>
                </c:pt>
                <c:pt idx="43">
                  <c:v>0.20898614528033146</c:v>
                </c:pt>
                <c:pt idx="44">
                  <c:v>0.23361101050344077</c:v>
                </c:pt>
                <c:pt idx="45">
                  <c:v>0.23069990988284769</c:v>
                </c:pt>
                <c:pt idx="46">
                  <c:v>0.23637176050044684</c:v>
                </c:pt>
                <c:pt idx="47">
                  <c:v>0.22368798394034986</c:v>
                </c:pt>
                <c:pt idx="48">
                  <c:v>0.23071232297611499</c:v>
                </c:pt>
                <c:pt idx="49">
                  <c:v>0.26368756347521005</c:v>
                </c:pt>
                <c:pt idx="50">
                  <c:v>0.25176778699257968</c:v>
                </c:pt>
                <c:pt idx="51">
                  <c:v>0.26877923912084034</c:v>
                </c:pt>
                <c:pt idx="52">
                  <c:v>0.25186511489107727</c:v>
                </c:pt>
                <c:pt idx="53">
                  <c:v>0.27591650587616207</c:v>
                </c:pt>
                <c:pt idx="54">
                  <c:v>0.25097667811057178</c:v>
                </c:pt>
                <c:pt idx="55">
                  <c:v>0.26655348047538202</c:v>
                </c:pt>
                <c:pt idx="56">
                  <c:v>0.2450840695354802</c:v>
                </c:pt>
                <c:pt idx="57">
                  <c:v>0.23357339735040455</c:v>
                </c:pt>
                <c:pt idx="58">
                  <c:v>0.23374506776462514</c:v>
                </c:pt>
                <c:pt idx="59">
                  <c:v>0.24833402748854644</c:v>
                </c:pt>
                <c:pt idx="60">
                  <c:v>0.2746955345060893</c:v>
                </c:pt>
                <c:pt idx="61">
                  <c:v>0.22052318968785542</c:v>
                </c:pt>
                <c:pt idx="62">
                  <c:v>0.2213855421686747</c:v>
                </c:pt>
                <c:pt idx="63">
                  <c:v>0.26778929188255612</c:v>
                </c:pt>
                <c:pt idx="64">
                  <c:v>0.23892763336654288</c:v>
                </c:pt>
                <c:pt idx="65">
                  <c:v>0.24672825250192457</c:v>
                </c:pt>
                <c:pt idx="66">
                  <c:v>0.26069246435845211</c:v>
                </c:pt>
                <c:pt idx="67">
                  <c:v>0.2314068616163942</c:v>
                </c:pt>
                <c:pt idx="68">
                  <c:v>0.1848913418420145</c:v>
                </c:pt>
                <c:pt idx="69">
                  <c:v>0.20035627226701669</c:v>
                </c:pt>
                <c:pt idx="70">
                  <c:v>0.20460927665343276</c:v>
                </c:pt>
                <c:pt idx="71">
                  <c:v>0.20773529089514628</c:v>
                </c:pt>
                <c:pt idx="72">
                  <c:v>0.20517395182872436</c:v>
                </c:pt>
                <c:pt idx="73">
                  <c:v>0.23589963542783615</c:v>
                </c:pt>
                <c:pt idx="74">
                  <c:v>0.21573795180722891</c:v>
                </c:pt>
                <c:pt idx="75">
                  <c:v>0.15766155176140048</c:v>
                </c:pt>
                <c:pt idx="76">
                  <c:v>0.22078416444613627</c:v>
                </c:pt>
                <c:pt idx="77">
                  <c:v>0.17854857289133497</c:v>
                </c:pt>
                <c:pt idx="78">
                  <c:v>0.20877659574468085</c:v>
                </c:pt>
                <c:pt idx="79">
                  <c:v>0.21147002463728443</c:v>
                </c:pt>
                <c:pt idx="80">
                  <c:v>0.20170136556973361</c:v>
                </c:pt>
                <c:pt idx="81">
                  <c:v>0.21221492075763432</c:v>
                </c:pt>
                <c:pt idx="82">
                  <c:v>0.13032528856243442</c:v>
                </c:pt>
                <c:pt idx="83">
                  <c:v>0.19541943352757826</c:v>
                </c:pt>
                <c:pt idx="84">
                  <c:v>0.18092151613357757</c:v>
                </c:pt>
                <c:pt idx="85">
                  <c:v>0.1637848222862632</c:v>
                </c:pt>
                <c:pt idx="86">
                  <c:v>0.17507535054383436</c:v>
                </c:pt>
                <c:pt idx="87">
                  <c:v>0.22033898305084745</c:v>
                </c:pt>
                <c:pt idx="88">
                  <c:v>0.19606903163950143</c:v>
                </c:pt>
                <c:pt idx="89">
                  <c:v>0.11083650190114068</c:v>
                </c:pt>
                <c:pt idx="90">
                  <c:v>0.18857005063901616</c:v>
                </c:pt>
                <c:pt idx="91">
                  <c:v>0.17621920563097035</c:v>
                </c:pt>
                <c:pt idx="92">
                  <c:v>0.19588194921070692</c:v>
                </c:pt>
                <c:pt idx="93">
                  <c:v>0.19785458879618595</c:v>
                </c:pt>
                <c:pt idx="94">
                  <c:v>0.26809594565909572</c:v>
                </c:pt>
                <c:pt idx="95">
                  <c:v>0.16282963583089158</c:v>
                </c:pt>
                <c:pt idx="96">
                  <c:v>0.12813908564069543</c:v>
                </c:pt>
                <c:pt idx="97">
                  <c:v>0.18708949096880131</c:v>
                </c:pt>
                <c:pt idx="98">
                  <c:v>0.19637585259085819</c:v>
                </c:pt>
                <c:pt idx="99">
                  <c:v>0.20262836185819072</c:v>
                </c:pt>
                <c:pt idx="100">
                  <c:v>0.18590316240843308</c:v>
                </c:pt>
                <c:pt idx="101">
                  <c:v>0.20853384664741739</c:v>
                </c:pt>
                <c:pt idx="102">
                  <c:v>0.21650124069478907</c:v>
                </c:pt>
                <c:pt idx="103">
                  <c:v>0.13686447347709743</c:v>
                </c:pt>
                <c:pt idx="104">
                  <c:v>0.19535215736040609</c:v>
                </c:pt>
                <c:pt idx="105">
                  <c:v>0.1818658673660547</c:v>
                </c:pt>
                <c:pt idx="106">
                  <c:v>0.17311982154238367</c:v>
                </c:pt>
                <c:pt idx="107">
                  <c:v>0.17741176470588235</c:v>
                </c:pt>
                <c:pt idx="108">
                  <c:v>0.17560761988176046</c:v>
                </c:pt>
                <c:pt idx="109">
                  <c:v>0.18583106267029972</c:v>
                </c:pt>
                <c:pt idx="110">
                  <c:v>0.14235040995522474</c:v>
                </c:pt>
                <c:pt idx="111">
                  <c:v>0.16743058848322007</c:v>
                </c:pt>
                <c:pt idx="112">
                  <c:v>0.18055617551220818</c:v>
                </c:pt>
                <c:pt idx="113">
                  <c:v>0.2336776456831027</c:v>
                </c:pt>
                <c:pt idx="114">
                  <c:v>0.21567436208991494</c:v>
                </c:pt>
                <c:pt idx="115">
                  <c:v>0.18540644335395776</c:v>
                </c:pt>
                <c:pt idx="116">
                  <c:v>0.19289777624547491</c:v>
                </c:pt>
                <c:pt idx="117">
                  <c:v>0.19926408151712427</c:v>
                </c:pt>
                <c:pt idx="118">
                  <c:v>0.26686712032494592</c:v>
                </c:pt>
                <c:pt idx="119">
                  <c:v>0.26723470178156467</c:v>
                </c:pt>
                <c:pt idx="120">
                  <c:v>0.29885722551714161</c:v>
                </c:pt>
                <c:pt idx="121">
                  <c:v>0.35316946959896506</c:v>
                </c:pt>
                <c:pt idx="122">
                  <c:v>0.20386389850057671</c:v>
                </c:pt>
                <c:pt idx="123">
                  <c:v>0.25709033613445376</c:v>
                </c:pt>
                <c:pt idx="124">
                  <c:v>0.19472884926272474</c:v>
                </c:pt>
                <c:pt idx="125">
                  <c:v>0.2464131289308176</c:v>
                </c:pt>
                <c:pt idx="126">
                  <c:v>0.28626957814107695</c:v>
                </c:pt>
                <c:pt idx="127">
                  <c:v>0.25894914301770161</c:v>
                </c:pt>
                <c:pt idx="128">
                  <c:v>0.22377136752136753</c:v>
                </c:pt>
                <c:pt idx="129">
                  <c:v>0.28085269094732818</c:v>
                </c:pt>
                <c:pt idx="130">
                  <c:v>0.23433410315627407</c:v>
                </c:pt>
                <c:pt idx="131">
                  <c:v>0.15421166306695464</c:v>
                </c:pt>
                <c:pt idx="132">
                  <c:v>0.2042910447761194</c:v>
                </c:pt>
                <c:pt idx="133">
                  <c:v>0.2259080910766304</c:v>
                </c:pt>
                <c:pt idx="134">
                  <c:v>0.17729208416833667</c:v>
                </c:pt>
                <c:pt idx="135">
                  <c:v>0.20707755824240637</c:v>
                </c:pt>
                <c:pt idx="136">
                  <c:v>0.23979080894625571</c:v>
                </c:pt>
                <c:pt idx="137">
                  <c:v>0.22315967095549463</c:v>
                </c:pt>
                <c:pt idx="138">
                  <c:v>0.15935648676558509</c:v>
                </c:pt>
                <c:pt idx="139">
                  <c:v>0.22052644587246664</c:v>
                </c:pt>
                <c:pt idx="140">
                  <c:v>0.20362352627722641</c:v>
                </c:pt>
                <c:pt idx="141">
                  <c:v>0.19551354190111786</c:v>
                </c:pt>
                <c:pt idx="142">
                  <c:v>0.19163932434074615</c:v>
                </c:pt>
                <c:pt idx="143">
                  <c:v>0.22294636795655126</c:v>
                </c:pt>
                <c:pt idx="144">
                  <c:v>0.20568561872909699</c:v>
                </c:pt>
                <c:pt idx="145">
                  <c:v>0.14779013242442868</c:v>
                </c:pt>
                <c:pt idx="146">
                  <c:v>0.22110269729019338</c:v>
                </c:pt>
                <c:pt idx="147">
                  <c:v>0.18365378819842082</c:v>
                </c:pt>
                <c:pt idx="148">
                  <c:v>0.21909754197067366</c:v>
                </c:pt>
                <c:pt idx="149">
                  <c:v>0.19023588780659548</c:v>
                </c:pt>
                <c:pt idx="150">
                  <c:v>0.20378619153674832</c:v>
                </c:pt>
                <c:pt idx="151">
                  <c:v>0.20268893868404969</c:v>
                </c:pt>
                <c:pt idx="152">
                  <c:v>0.14899215830745749</c:v>
                </c:pt>
                <c:pt idx="153">
                  <c:v>0.19901513331731924</c:v>
                </c:pt>
                <c:pt idx="154">
                  <c:v>0.21611485496630531</c:v>
                </c:pt>
                <c:pt idx="155">
                  <c:v>0.19247644857400956</c:v>
                </c:pt>
                <c:pt idx="156">
                  <c:v>0.18808918995201807</c:v>
                </c:pt>
                <c:pt idx="157">
                  <c:v>0.23606482013561658</c:v>
                </c:pt>
                <c:pt idx="158">
                  <c:v>0.17771933120420816</c:v>
                </c:pt>
                <c:pt idx="159">
                  <c:v>0.16440614860911654</c:v>
                </c:pt>
                <c:pt idx="160">
                  <c:v>0.21563942438229705</c:v>
                </c:pt>
                <c:pt idx="161">
                  <c:v>0.20482489365421597</c:v>
                </c:pt>
                <c:pt idx="162">
                  <c:v>0.20480341129993102</c:v>
                </c:pt>
                <c:pt idx="163">
                  <c:v>0.18903486889517157</c:v>
                </c:pt>
                <c:pt idx="164">
                  <c:v>0.21667027964448299</c:v>
                </c:pt>
                <c:pt idx="165">
                  <c:v>0.19883040935672514</c:v>
                </c:pt>
                <c:pt idx="166">
                  <c:v>0.17301731126901618</c:v>
                </c:pt>
                <c:pt idx="167">
                  <c:v>0.2332222277498632</c:v>
                </c:pt>
                <c:pt idx="168">
                  <c:v>0.20153639925757888</c:v>
                </c:pt>
                <c:pt idx="169">
                  <c:v>0.21589458092854588</c:v>
                </c:pt>
                <c:pt idx="170">
                  <c:v>0.19128538325230587</c:v>
                </c:pt>
                <c:pt idx="171">
                  <c:v>0.24687216681776972</c:v>
                </c:pt>
                <c:pt idx="172">
                  <c:v>0.22603146334223806</c:v>
                </c:pt>
                <c:pt idx="173">
                  <c:v>0.17939202526648243</c:v>
                </c:pt>
                <c:pt idx="174">
                  <c:v>0.24026478159604461</c:v>
                </c:pt>
                <c:pt idx="175">
                  <c:v>0.20286563712940789</c:v>
                </c:pt>
                <c:pt idx="176">
                  <c:v>0.22248702017192953</c:v>
                </c:pt>
                <c:pt idx="177">
                  <c:v>0.20444321679425459</c:v>
                </c:pt>
                <c:pt idx="178">
                  <c:v>0.21848675722850422</c:v>
                </c:pt>
                <c:pt idx="179">
                  <c:v>0.21272907379891035</c:v>
                </c:pt>
                <c:pt idx="180">
                  <c:v>0.17214965029789439</c:v>
                </c:pt>
                <c:pt idx="181">
                  <c:v>0.22184375343368862</c:v>
                </c:pt>
                <c:pt idx="182">
                  <c:v>0.20989341350095655</c:v>
                </c:pt>
                <c:pt idx="183">
                  <c:v>0.19201402415270744</c:v>
                </c:pt>
                <c:pt idx="184">
                  <c:v>0.16817042606516291</c:v>
                </c:pt>
                <c:pt idx="185">
                  <c:v>0.26294172349659023</c:v>
                </c:pt>
                <c:pt idx="186">
                  <c:v>0.16923468738061886</c:v>
                </c:pt>
                <c:pt idx="187">
                  <c:v>0.12664133222108939</c:v>
                </c:pt>
                <c:pt idx="188">
                  <c:v>0.17516210374639771</c:v>
                </c:pt>
                <c:pt idx="189">
                  <c:v>0.16143751864002387</c:v>
                </c:pt>
                <c:pt idx="190">
                  <c:v>0.12305507532724129</c:v>
                </c:pt>
                <c:pt idx="191">
                  <c:v>0.16524008018582748</c:v>
                </c:pt>
                <c:pt idx="192">
                  <c:v>0.21859426018216188</c:v>
                </c:pt>
                <c:pt idx="193">
                  <c:v>0.15485498108448928</c:v>
                </c:pt>
                <c:pt idx="194">
                  <c:v>0.11834272350377378</c:v>
                </c:pt>
                <c:pt idx="195">
                  <c:v>0.15498687285421656</c:v>
                </c:pt>
                <c:pt idx="196">
                  <c:v>0.13727344846524683</c:v>
                </c:pt>
                <c:pt idx="197">
                  <c:v>0.13070748431965162</c:v>
                </c:pt>
                <c:pt idx="198">
                  <c:v>0.1326392694063927</c:v>
                </c:pt>
                <c:pt idx="199">
                  <c:v>0.20511164421479977</c:v>
                </c:pt>
                <c:pt idx="200">
                  <c:v>0.12522023659702997</c:v>
                </c:pt>
                <c:pt idx="201">
                  <c:v>9.5266990291262135E-2</c:v>
                </c:pt>
                <c:pt idx="202">
                  <c:v>0.12965199884958298</c:v>
                </c:pt>
                <c:pt idx="203">
                  <c:v>0.10700171255434067</c:v>
                </c:pt>
                <c:pt idx="204">
                  <c:v>0.10110924369747899</c:v>
                </c:pt>
                <c:pt idx="205">
                  <c:v>0.11879259980525804</c:v>
                </c:pt>
                <c:pt idx="206">
                  <c:v>0.18470281790196544</c:v>
                </c:pt>
                <c:pt idx="207">
                  <c:v>0.12559890485968514</c:v>
                </c:pt>
                <c:pt idx="208">
                  <c:v>8.1589339924240389E-2</c:v>
                </c:pt>
                <c:pt idx="209">
                  <c:v>0.10733953517314333</c:v>
                </c:pt>
                <c:pt idx="210">
                  <c:v>9.1718817257706697E-2</c:v>
                </c:pt>
                <c:pt idx="211">
                  <c:v>7.4187207016482681E-2</c:v>
                </c:pt>
                <c:pt idx="212">
                  <c:v>0.14681662984535046</c:v>
                </c:pt>
                <c:pt idx="213">
                  <c:v>0.15638314659933722</c:v>
                </c:pt>
                <c:pt idx="214">
                  <c:v>0.14362439362439364</c:v>
                </c:pt>
                <c:pt idx="215">
                  <c:v>8.9539136795903432E-2</c:v>
                </c:pt>
                <c:pt idx="216">
                  <c:v>5.2357139804248408E-2</c:v>
                </c:pt>
                <c:pt idx="217">
                  <c:v>7.7642878294344089E-2</c:v>
                </c:pt>
                <c:pt idx="218">
                  <c:v>6.6830965497245584E-2</c:v>
                </c:pt>
                <c:pt idx="219">
                  <c:v>8.1683960323627555E-2</c:v>
                </c:pt>
                <c:pt idx="220">
                  <c:v>0.12296486718080549</c:v>
                </c:pt>
                <c:pt idx="221">
                  <c:v>6.6079295154185022E-2</c:v>
                </c:pt>
                <c:pt idx="222">
                  <c:v>4.839201975637504E-2</c:v>
                </c:pt>
                <c:pt idx="223">
                  <c:v>6.4612048939135816E-2</c:v>
                </c:pt>
                <c:pt idx="224">
                  <c:v>5.3146754302272163E-2</c:v>
                </c:pt>
                <c:pt idx="225">
                  <c:v>4.7070699517702923E-2</c:v>
                </c:pt>
                <c:pt idx="226">
                  <c:v>6.8390199909815125E-2</c:v>
                </c:pt>
                <c:pt idx="227">
                  <c:v>9.913202375513934E-2</c:v>
                </c:pt>
                <c:pt idx="228">
                  <c:v>5.5807158509861211E-2</c:v>
                </c:pt>
                <c:pt idx="229">
                  <c:v>4.133819332598683E-2</c:v>
                </c:pt>
                <c:pt idx="230">
                  <c:v>4.7486672989501912E-2</c:v>
                </c:pt>
                <c:pt idx="231">
                  <c:v>4.3153737454255589E-2</c:v>
                </c:pt>
                <c:pt idx="232">
                  <c:v>3.7883474653371663E-2</c:v>
                </c:pt>
                <c:pt idx="233">
                  <c:v>5.5561043065981829E-2</c:v>
                </c:pt>
                <c:pt idx="234">
                  <c:v>8.5387068715569725E-2</c:v>
                </c:pt>
                <c:pt idx="235">
                  <c:v>6.3514357053682899E-2</c:v>
                </c:pt>
                <c:pt idx="236">
                  <c:v>3.1612520816280451E-2</c:v>
                </c:pt>
                <c:pt idx="237">
                  <c:v>4.1598427775958076E-2</c:v>
                </c:pt>
                <c:pt idx="238">
                  <c:v>3.675232447470532E-2</c:v>
                </c:pt>
                <c:pt idx="239">
                  <c:v>3.220880681818182E-2</c:v>
                </c:pt>
                <c:pt idx="240">
                  <c:v>4.6116155065571408E-2</c:v>
                </c:pt>
                <c:pt idx="241">
                  <c:v>9.6941420425090727E-2</c:v>
                </c:pt>
                <c:pt idx="242">
                  <c:v>3.2752245113576335E-2</c:v>
                </c:pt>
                <c:pt idx="243">
                  <c:v>2.4596068745497583E-2</c:v>
                </c:pt>
                <c:pt idx="244">
                  <c:v>3.2419963215810969E-2</c:v>
                </c:pt>
                <c:pt idx="245">
                  <c:v>2.9121278140885984E-2</c:v>
                </c:pt>
                <c:pt idx="246">
                  <c:v>2.4536712964668608E-2</c:v>
                </c:pt>
                <c:pt idx="247">
                  <c:v>3.6901645013090942E-2</c:v>
                </c:pt>
                <c:pt idx="248">
                  <c:v>5.6212510711225364E-2</c:v>
                </c:pt>
                <c:pt idx="249">
                  <c:v>2.4939776108828113E-2</c:v>
                </c:pt>
                <c:pt idx="250">
                  <c:v>1.8384401114206129E-2</c:v>
                </c:pt>
                <c:pt idx="251">
                  <c:v>2.1021021021021023E-2</c:v>
                </c:pt>
                <c:pt idx="252">
                  <c:v>1.942631658825315E-2</c:v>
                </c:pt>
                <c:pt idx="253">
                  <c:v>1.8686983549389736E-2</c:v>
                </c:pt>
                <c:pt idx="254">
                  <c:v>2.2927328556806549E-2</c:v>
                </c:pt>
                <c:pt idx="255">
                  <c:v>4.1894353369763208E-2</c:v>
                </c:pt>
                <c:pt idx="256">
                  <c:v>1.6412490922294843E-2</c:v>
                </c:pt>
                <c:pt idx="257">
                  <c:v>1.1984082916898019E-2</c:v>
                </c:pt>
                <c:pt idx="258">
                  <c:v>1.5526619416515576E-2</c:v>
                </c:pt>
                <c:pt idx="259">
                  <c:v>1.3634459382259968E-2</c:v>
                </c:pt>
                <c:pt idx="260">
                  <c:v>1.2809416652241648E-2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1E1-459F-BA64-A768D14587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4862472"/>
        <c:axId val="414859336"/>
      </c:lineChart>
      <c:dateAx>
        <c:axId val="41486247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4859336"/>
        <c:crosses val="autoZero"/>
        <c:auto val="1"/>
        <c:lblOffset val="100"/>
        <c:baseTimeUnit val="days"/>
        <c:majorUnit val="3"/>
      </c:dateAx>
      <c:valAx>
        <c:axId val="414859336"/>
        <c:scaling>
          <c:orientation val="minMax"/>
          <c:max val="0.5"/>
        </c:scaling>
        <c:delete val="0"/>
        <c:axPos val="l"/>
        <c:numFmt formatCode="0\ %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486247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578069204330972E-2"/>
          <c:y val="8.3481760709576552E-2"/>
          <c:w val="0.91740097734358894"/>
          <c:h val="0.74178962412014737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List1!$A$2:$A$39</c:f>
              <c:numCache>
                <c:formatCode>m/d/yyyy</c:formatCode>
                <c:ptCount val="38"/>
                <c:pt idx="0">
                  <c:v>44298</c:v>
                </c:pt>
                <c:pt idx="1">
                  <c:v>44299</c:v>
                </c:pt>
                <c:pt idx="2">
                  <c:v>44300</c:v>
                </c:pt>
                <c:pt idx="3">
                  <c:v>44301</c:v>
                </c:pt>
                <c:pt idx="4">
                  <c:v>44302</c:v>
                </c:pt>
                <c:pt idx="5">
                  <c:v>44303</c:v>
                </c:pt>
                <c:pt idx="6">
                  <c:v>44304</c:v>
                </c:pt>
                <c:pt idx="7">
                  <c:v>44305</c:v>
                </c:pt>
                <c:pt idx="8">
                  <c:v>44306</c:v>
                </c:pt>
                <c:pt idx="9">
                  <c:v>44307</c:v>
                </c:pt>
                <c:pt idx="10">
                  <c:v>44308</c:v>
                </c:pt>
                <c:pt idx="11">
                  <c:v>44309</c:v>
                </c:pt>
                <c:pt idx="12">
                  <c:v>44310</c:v>
                </c:pt>
                <c:pt idx="13">
                  <c:v>44311</c:v>
                </c:pt>
                <c:pt idx="14">
                  <c:v>44312</c:v>
                </c:pt>
                <c:pt idx="15">
                  <c:v>44313</c:v>
                </c:pt>
                <c:pt idx="16">
                  <c:v>44314</c:v>
                </c:pt>
                <c:pt idx="17">
                  <c:v>44315</c:v>
                </c:pt>
                <c:pt idx="18">
                  <c:v>44316</c:v>
                </c:pt>
                <c:pt idx="19">
                  <c:v>44317</c:v>
                </c:pt>
                <c:pt idx="20">
                  <c:v>44318</c:v>
                </c:pt>
                <c:pt idx="21">
                  <c:v>44319</c:v>
                </c:pt>
                <c:pt idx="22">
                  <c:v>44320</c:v>
                </c:pt>
                <c:pt idx="23">
                  <c:v>44321</c:v>
                </c:pt>
                <c:pt idx="24">
                  <c:v>44322</c:v>
                </c:pt>
                <c:pt idx="25">
                  <c:v>44323</c:v>
                </c:pt>
                <c:pt idx="26">
                  <c:v>44324</c:v>
                </c:pt>
                <c:pt idx="27">
                  <c:v>44325</c:v>
                </c:pt>
                <c:pt idx="28">
                  <c:v>44326</c:v>
                </c:pt>
                <c:pt idx="29">
                  <c:v>44327</c:v>
                </c:pt>
                <c:pt idx="30">
                  <c:v>44328</c:v>
                </c:pt>
                <c:pt idx="31">
                  <c:v>44329</c:v>
                </c:pt>
                <c:pt idx="32">
                  <c:v>44330</c:v>
                </c:pt>
                <c:pt idx="33">
                  <c:v>44331</c:v>
                </c:pt>
                <c:pt idx="34">
                  <c:v>44332</c:v>
                </c:pt>
                <c:pt idx="35">
                  <c:v>44333</c:v>
                </c:pt>
                <c:pt idx="36">
                  <c:v>44334</c:v>
                </c:pt>
                <c:pt idx="37">
                  <c:v>44335</c:v>
                </c:pt>
              </c:numCache>
            </c:numRef>
          </c:cat>
          <c:val>
            <c:numRef>
              <c:f>List1!$B$2:$B$39</c:f>
              <c:numCache>
                <c:formatCode>General</c:formatCode>
                <c:ptCount val="38"/>
                <c:pt idx="0">
                  <c:v>380074</c:v>
                </c:pt>
                <c:pt idx="1">
                  <c:v>400266</c:v>
                </c:pt>
                <c:pt idx="2">
                  <c:v>418771</c:v>
                </c:pt>
                <c:pt idx="3">
                  <c:v>785857</c:v>
                </c:pt>
                <c:pt idx="4">
                  <c:v>799538</c:v>
                </c:pt>
                <c:pt idx="5">
                  <c:v>799695</c:v>
                </c:pt>
                <c:pt idx="6">
                  <c:v>800741</c:v>
                </c:pt>
                <c:pt idx="7">
                  <c:v>1209018</c:v>
                </c:pt>
                <c:pt idx="8">
                  <c:v>1234433</c:v>
                </c:pt>
                <c:pt idx="9">
                  <c:v>1260580</c:v>
                </c:pt>
                <c:pt idx="10">
                  <c:v>1644355</c:v>
                </c:pt>
                <c:pt idx="11">
                  <c:v>1662523</c:v>
                </c:pt>
                <c:pt idx="12">
                  <c:v>1662664</c:v>
                </c:pt>
                <c:pt idx="13">
                  <c:v>1665873</c:v>
                </c:pt>
                <c:pt idx="14">
                  <c:v>2103054</c:v>
                </c:pt>
                <c:pt idx="15">
                  <c:v>2149719</c:v>
                </c:pt>
                <c:pt idx="16">
                  <c:v>2197815</c:v>
                </c:pt>
                <c:pt idx="17">
                  <c:v>2620675</c:v>
                </c:pt>
                <c:pt idx="18">
                  <c:v>2659902</c:v>
                </c:pt>
                <c:pt idx="19">
                  <c:v>2660067</c:v>
                </c:pt>
                <c:pt idx="20">
                  <c:v>2663394</c:v>
                </c:pt>
                <c:pt idx="21">
                  <c:v>3135780</c:v>
                </c:pt>
                <c:pt idx="22">
                  <c:v>3168741</c:v>
                </c:pt>
                <c:pt idx="23">
                  <c:v>3199547</c:v>
                </c:pt>
                <c:pt idx="24">
                  <c:v>3304407</c:v>
                </c:pt>
                <c:pt idx="25">
                  <c:v>3326012</c:v>
                </c:pt>
                <c:pt idx="26">
                  <c:v>3326603</c:v>
                </c:pt>
                <c:pt idx="27">
                  <c:v>3330124</c:v>
                </c:pt>
                <c:pt idx="28">
                  <c:v>3843569</c:v>
                </c:pt>
                <c:pt idx="29">
                  <c:v>3879037</c:v>
                </c:pt>
                <c:pt idx="30">
                  <c:v>3905239</c:v>
                </c:pt>
                <c:pt idx="31">
                  <c:v>4088742</c:v>
                </c:pt>
                <c:pt idx="32">
                  <c:v>4102496</c:v>
                </c:pt>
                <c:pt idx="33">
                  <c:v>4102522</c:v>
                </c:pt>
                <c:pt idx="34">
                  <c:v>4698722</c:v>
                </c:pt>
                <c:pt idx="35">
                  <c:v>4871992</c:v>
                </c:pt>
                <c:pt idx="36">
                  <c:v>4915558</c:v>
                </c:pt>
                <c:pt idx="37">
                  <c:v>4955576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578A-4B66-9E45-FC701E9D0FDA}"/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78A-4B66-9E45-FC701E9D0FDA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578A-4B66-9E45-FC701E9D0FDA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78A-4B66-9E45-FC701E9D0FDA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578A-4B66-9E45-FC701E9D0FDA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78A-4B66-9E45-FC701E9D0FDA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A-578A-4B66-9E45-FC701E9D0FDA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578A-4B66-9E45-FC701E9D0FDA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C-578A-4B66-9E45-FC701E9D0FDA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List1!$A$2:$A$39</c:f>
              <c:numCache>
                <c:formatCode>m/d/yyyy</c:formatCode>
                <c:ptCount val="38"/>
                <c:pt idx="0">
                  <c:v>44298</c:v>
                </c:pt>
                <c:pt idx="1">
                  <c:v>44299</c:v>
                </c:pt>
                <c:pt idx="2">
                  <c:v>44300</c:v>
                </c:pt>
                <c:pt idx="3">
                  <c:v>44301</c:v>
                </c:pt>
                <c:pt idx="4">
                  <c:v>44302</c:v>
                </c:pt>
                <c:pt idx="5">
                  <c:v>44303</c:v>
                </c:pt>
                <c:pt idx="6">
                  <c:v>44304</c:v>
                </c:pt>
                <c:pt idx="7">
                  <c:v>44305</c:v>
                </c:pt>
                <c:pt idx="8">
                  <c:v>44306</c:v>
                </c:pt>
                <c:pt idx="9">
                  <c:v>44307</c:v>
                </c:pt>
                <c:pt idx="10">
                  <c:v>44308</c:v>
                </c:pt>
                <c:pt idx="11">
                  <c:v>44309</c:v>
                </c:pt>
                <c:pt idx="12">
                  <c:v>44310</c:v>
                </c:pt>
                <c:pt idx="13">
                  <c:v>44311</c:v>
                </c:pt>
                <c:pt idx="14">
                  <c:v>44312</c:v>
                </c:pt>
                <c:pt idx="15">
                  <c:v>44313</c:v>
                </c:pt>
                <c:pt idx="16">
                  <c:v>44314</c:v>
                </c:pt>
                <c:pt idx="17">
                  <c:v>44315</c:v>
                </c:pt>
                <c:pt idx="18">
                  <c:v>44316</c:v>
                </c:pt>
                <c:pt idx="19">
                  <c:v>44317</c:v>
                </c:pt>
                <c:pt idx="20">
                  <c:v>44318</c:v>
                </c:pt>
                <c:pt idx="21">
                  <c:v>44319</c:v>
                </c:pt>
                <c:pt idx="22">
                  <c:v>44320</c:v>
                </c:pt>
                <c:pt idx="23">
                  <c:v>44321</c:v>
                </c:pt>
                <c:pt idx="24">
                  <c:v>44322</c:v>
                </c:pt>
                <c:pt idx="25">
                  <c:v>44323</c:v>
                </c:pt>
                <c:pt idx="26">
                  <c:v>44324</c:v>
                </c:pt>
                <c:pt idx="27">
                  <c:v>44325</c:v>
                </c:pt>
                <c:pt idx="28">
                  <c:v>44326</c:v>
                </c:pt>
                <c:pt idx="29">
                  <c:v>44327</c:v>
                </c:pt>
                <c:pt idx="30">
                  <c:v>44328</c:v>
                </c:pt>
                <c:pt idx="31">
                  <c:v>44329</c:v>
                </c:pt>
                <c:pt idx="32">
                  <c:v>44330</c:v>
                </c:pt>
                <c:pt idx="33">
                  <c:v>44331</c:v>
                </c:pt>
                <c:pt idx="34">
                  <c:v>44332</c:v>
                </c:pt>
                <c:pt idx="35">
                  <c:v>44333</c:v>
                </c:pt>
                <c:pt idx="36">
                  <c:v>44334</c:v>
                </c:pt>
                <c:pt idx="37">
                  <c:v>44335</c:v>
                </c:pt>
              </c:numCache>
            </c:numRef>
          </c:cat>
          <c:val>
            <c:numRef>
              <c:f>List1!$C$2:$C$39</c:f>
              <c:numCache>
                <c:formatCode>General</c:formatCode>
                <c:ptCount val="38"/>
                <c:pt idx="0">
                  <c:v>147838</c:v>
                </c:pt>
                <c:pt idx="1">
                  <c:v>160889</c:v>
                </c:pt>
                <c:pt idx="2">
                  <c:v>171139</c:v>
                </c:pt>
                <c:pt idx="3">
                  <c:v>280026</c:v>
                </c:pt>
                <c:pt idx="4">
                  <c:v>287848</c:v>
                </c:pt>
                <c:pt idx="5">
                  <c:v>287925</c:v>
                </c:pt>
                <c:pt idx="6">
                  <c:v>288226</c:v>
                </c:pt>
                <c:pt idx="7">
                  <c:v>432044</c:v>
                </c:pt>
                <c:pt idx="8">
                  <c:v>443327</c:v>
                </c:pt>
                <c:pt idx="9">
                  <c:v>453390</c:v>
                </c:pt>
                <c:pt idx="10">
                  <c:v>560060</c:v>
                </c:pt>
                <c:pt idx="11">
                  <c:v>567250</c:v>
                </c:pt>
                <c:pt idx="12">
                  <c:v>567349</c:v>
                </c:pt>
                <c:pt idx="13">
                  <c:v>567718</c:v>
                </c:pt>
                <c:pt idx="14">
                  <c:v>700427</c:v>
                </c:pt>
                <c:pt idx="15">
                  <c:v>711391</c:v>
                </c:pt>
                <c:pt idx="16">
                  <c:v>721090</c:v>
                </c:pt>
                <c:pt idx="17">
                  <c:v>815397</c:v>
                </c:pt>
                <c:pt idx="18">
                  <c:v>822639</c:v>
                </c:pt>
                <c:pt idx="19">
                  <c:v>822702</c:v>
                </c:pt>
                <c:pt idx="20">
                  <c:v>823016</c:v>
                </c:pt>
                <c:pt idx="21">
                  <c:v>951222</c:v>
                </c:pt>
                <c:pt idx="22">
                  <c:v>960945</c:v>
                </c:pt>
                <c:pt idx="23">
                  <c:v>966691</c:v>
                </c:pt>
                <c:pt idx="24">
                  <c:v>974278</c:v>
                </c:pt>
                <c:pt idx="25">
                  <c:v>977769</c:v>
                </c:pt>
                <c:pt idx="26">
                  <c:v>977826</c:v>
                </c:pt>
                <c:pt idx="27">
                  <c:v>978152</c:v>
                </c:pt>
                <c:pt idx="28">
                  <c:v>1101070</c:v>
                </c:pt>
                <c:pt idx="29">
                  <c:v>1110134</c:v>
                </c:pt>
                <c:pt idx="30">
                  <c:v>1114207</c:v>
                </c:pt>
                <c:pt idx="31">
                  <c:v>1119856</c:v>
                </c:pt>
                <c:pt idx="32">
                  <c:v>1121574</c:v>
                </c:pt>
                <c:pt idx="33">
                  <c:v>1121586</c:v>
                </c:pt>
                <c:pt idx="34">
                  <c:v>1218244</c:v>
                </c:pt>
                <c:pt idx="35">
                  <c:v>1249114</c:v>
                </c:pt>
                <c:pt idx="36">
                  <c:v>1257503</c:v>
                </c:pt>
                <c:pt idx="37">
                  <c:v>1263983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578A-4B66-9E45-FC701E9D0F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dateAx>
        <c:axId val="48844526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4149648"/>
        <c:crosses val="autoZero"/>
        <c:auto val="1"/>
        <c:lblOffset val="100"/>
        <c:baseTimeUnit val="days"/>
        <c:majorUnit val="1"/>
      </c:date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194269833917821E-2"/>
          <c:y val="3.5150502573499692E-2"/>
          <c:w val="0.7773224572899825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0–4 roky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17.1 - 23.1</c:v>
                </c:pt>
                <c:pt idx="1">
                  <c:v>24.1 - 30.1</c:v>
                </c:pt>
                <c:pt idx="2">
                  <c:v>31.1 - 6.2</c:v>
                </c:pt>
                <c:pt idx="3">
                  <c:v>7.2 - 13.2</c:v>
                </c:pt>
                <c:pt idx="4">
                  <c:v>14.2 - 20.2</c:v>
                </c:pt>
                <c:pt idx="5">
                  <c:v>21.2 - 27.2</c:v>
                </c:pt>
                <c:pt idx="6">
                  <c:v>28.2 - 6.3</c:v>
                </c:pt>
                <c:pt idx="7">
                  <c:v>7.3 - 13.3</c:v>
                </c:pt>
                <c:pt idx="8">
                  <c:v>14.3 - 20.3</c:v>
                </c:pt>
                <c:pt idx="9">
                  <c:v>21.3 - 27.3</c:v>
                </c:pt>
                <c:pt idx="10">
                  <c:v>28.3 - 3.4</c:v>
                </c:pt>
                <c:pt idx="11">
                  <c:v>4.4 - 10.4</c:v>
                </c:pt>
                <c:pt idx="12">
                  <c:v>11.4 - 17.4</c:v>
                </c:pt>
                <c:pt idx="13">
                  <c:v>18.4 - 24.4</c:v>
                </c:pt>
                <c:pt idx="14">
                  <c:v>25.4 - 1.5</c:v>
                </c:pt>
                <c:pt idx="15">
                  <c:v>2.5 - 8.5</c:v>
                </c:pt>
                <c:pt idx="16">
                  <c:v>9.5 - 15.5</c:v>
                </c:pt>
              </c:strCache>
            </c:strRef>
          </c:cat>
          <c:val>
            <c:numRef>
              <c:f>List1!$B$2:$R$2</c:f>
              <c:numCache>
                <c:formatCode>###0</c:formatCode>
                <c:ptCount val="17"/>
                <c:pt idx="0">
                  <c:v>223.52986803276107</c:v>
                </c:pt>
                <c:pt idx="1">
                  <c:v>224.23500957229658</c:v>
                </c:pt>
                <c:pt idx="2">
                  <c:v>247.32839499208498</c:v>
                </c:pt>
                <c:pt idx="3">
                  <c:v>264.42807732582145</c:v>
                </c:pt>
                <c:pt idx="4">
                  <c:v>334.76594589448996</c:v>
                </c:pt>
                <c:pt idx="5">
                  <c:v>441.77117451900568</c:v>
                </c:pt>
                <c:pt idx="6">
                  <c:v>450.76172914808365</c:v>
                </c:pt>
                <c:pt idx="7">
                  <c:v>379.5424336549957</c:v>
                </c:pt>
                <c:pt idx="8">
                  <c:v>333.88451897007053</c:v>
                </c:pt>
                <c:pt idx="9">
                  <c:v>276.59176888280922</c:v>
                </c:pt>
                <c:pt idx="10">
                  <c:v>198.32105799436607</c:v>
                </c:pt>
                <c:pt idx="11">
                  <c:v>152.13428715478926</c:v>
                </c:pt>
                <c:pt idx="12">
                  <c:v>138.73659790361432</c:v>
                </c:pt>
                <c:pt idx="13">
                  <c:v>105.94751631521245</c:v>
                </c:pt>
                <c:pt idx="14">
                  <c:v>94.841537067527952</c:v>
                </c:pt>
                <c:pt idx="15">
                  <c:v>77.036713194255981</c:v>
                </c:pt>
                <c:pt idx="16">
                  <c:v>58.174177011680719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30-405E-9EEC-CAC00A93CD0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5–11 let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17.1 - 23.1</c:v>
                </c:pt>
                <c:pt idx="1">
                  <c:v>24.1 - 30.1</c:v>
                </c:pt>
                <c:pt idx="2">
                  <c:v>31.1 - 6.2</c:v>
                </c:pt>
                <c:pt idx="3">
                  <c:v>7.2 - 13.2</c:v>
                </c:pt>
                <c:pt idx="4">
                  <c:v>14.2 - 20.2</c:v>
                </c:pt>
                <c:pt idx="5">
                  <c:v>21.2 - 27.2</c:v>
                </c:pt>
                <c:pt idx="6">
                  <c:v>28.2 - 6.3</c:v>
                </c:pt>
                <c:pt idx="7">
                  <c:v>7.3 - 13.3</c:v>
                </c:pt>
                <c:pt idx="8">
                  <c:v>14.3 - 20.3</c:v>
                </c:pt>
                <c:pt idx="9">
                  <c:v>21.3 - 27.3</c:v>
                </c:pt>
                <c:pt idx="10">
                  <c:v>28.3 - 3.4</c:v>
                </c:pt>
                <c:pt idx="11">
                  <c:v>4.4 - 10.4</c:v>
                </c:pt>
                <c:pt idx="12">
                  <c:v>11.4 - 17.4</c:v>
                </c:pt>
                <c:pt idx="13">
                  <c:v>18.4 - 24.4</c:v>
                </c:pt>
                <c:pt idx="14">
                  <c:v>25.4 - 1.5</c:v>
                </c:pt>
                <c:pt idx="15">
                  <c:v>2.5 - 8.5</c:v>
                </c:pt>
                <c:pt idx="16">
                  <c:v>9.5 - 15.5</c:v>
                </c:pt>
              </c:strCache>
            </c:strRef>
          </c:cat>
          <c:val>
            <c:numRef>
              <c:f>List1!$B$3:$R$3</c:f>
              <c:numCache>
                <c:formatCode>###0</c:formatCode>
                <c:ptCount val="17"/>
                <c:pt idx="0">
                  <c:v>419.20726942662509</c:v>
                </c:pt>
                <c:pt idx="1">
                  <c:v>397.70304922341023</c:v>
                </c:pt>
                <c:pt idx="2">
                  <c:v>446.96271643310013</c:v>
                </c:pt>
                <c:pt idx="3">
                  <c:v>488.47086240674747</c:v>
                </c:pt>
                <c:pt idx="4">
                  <c:v>640.37567372596891</c:v>
                </c:pt>
                <c:pt idx="5">
                  <c:v>780.90325226325695</c:v>
                </c:pt>
                <c:pt idx="6">
                  <c:v>726.8926526830893</c:v>
                </c:pt>
                <c:pt idx="7">
                  <c:v>564.73582940652125</c:v>
                </c:pt>
                <c:pt idx="8">
                  <c:v>451.71364880357783</c:v>
                </c:pt>
                <c:pt idx="9">
                  <c:v>358.94544304319732</c:v>
                </c:pt>
                <c:pt idx="10">
                  <c:v>253.17468553203574</c:v>
                </c:pt>
                <c:pt idx="11">
                  <c:v>198.91403687973769</c:v>
                </c:pt>
                <c:pt idx="12">
                  <c:v>199.16408595186812</c:v>
                </c:pt>
                <c:pt idx="13">
                  <c:v>172.65888430604511</c:v>
                </c:pt>
                <c:pt idx="14">
                  <c:v>146.77880534054813</c:v>
                </c:pt>
                <c:pt idx="15">
                  <c:v>117.89813750948628</c:v>
                </c:pt>
                <c:pt idx="16">
                  <c:v>76.765065144034537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30-405E-9EEC-CAC00A93CD09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12–19 let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17.1 - 23.1</c:v>
                </c:pt>
                <c:pt idx="1">
                  <c:v>24.1 - 30.1</c:v>
                </c:pt>
                <c:pt idx="2">
                  <c:v>31.1 - 6.2</c:v>
                </c:pt>
                <c:pt idx="3">
                  <c:v>7.2 - 13.2</c:v>
                </c:pt>
                <c:pt idx="4">
                  <c:v>14.2 - 20.2</c:v>
                </c:pt>
                <c:pt idx="5">
                  <c:v>21.2 - 27.2</c:v>
                </c:pt>
                <c:pt idx="6">
                  <c:v>28.2 - 6.3</c:v>
                </c:pt>
                <c:pt idx="7">
                  <c:v>7.3 - 13.3</c:v>
                </c:pt>
                <c:pt idx="8">
                  <c:v>14.3 - 20.3</c:v>
                </c:pt>
                <c:pt idx="9">
                  <c:v>21.3 - 27.3</c:v>
                </c:pt>
                <c:pt idx="10">
                  <c:v>28.3 - 3.4</c:v>
                </c:pt>
                <c:pt idx="11">
                  <c:v>4.4 - 10.4</c:v>
                </c:pt>
                <c:pt idx="12">
                  <c:v>11.4 - 17.4</c:v>
                </c:pt>
                <c:pt idx="13">
                  <c:v>18.4 - 24.4</c:v>
                </c:pt>
                <c:pt idx="14">
                  <c:v>25.4 - 1.5</c:v>
                </c:pt>
                <c:pt idx="15">
                  <c:v>2.5 - 8.5</c:v>
                </c:pt>
                <c:pt idx="16">
                  <c:v>9.5 - 15.5</c:v>
                </c:pt>
              </c:strCache>
            </c:strRef>
          </c:cat>
          <c:val>
            <c:numRef>
              <c:f>List1!$B$4:$R$4</c:f>
              <c:numCache>
                <c:formatCode>###0</c:formatCode>
                <c:ptCount val="17"/>
                <c:pt idx="0">
                  <c:v>365.6803694996716</c:v>
                </c:pt>
                <c:pt idx="1">
                  <c:v>356.66586801346494</c:v>
                </c:pt>
                <c:pt idx="2">
                  <c:v>386.67466901360018</c:v>
                </c:pt>
                <c:pt idx="3">
                  <c:v>412.88789044059581</c:v>
                </c:pt>
                <c:pt idx="4">
                  <c:v>523.19692178496643</c:v>
                </c:pt>
                <c:pt idx="5">
                  <c:v>685.57656039834637</c:v>
                </c:pt>
                <c:pt idx="6">
                  <c:v>723.05790868310021</c:v>
                </c:pt>
                <c:pt idx="7">
                  <c:v>702.06360916917163</c:v>
                </c:pt>
                <c:pt idx="8">
                  <c:v>607.52995542566259</c:v>
                </c:pt>
                <c:pt idx="9">
                  <c:v>456.53705553170158</c:v>
                </c:pt>
                <c:pt idx="10">
                  <c:v>339.58575993433664</c:v>
                </c:pt>
                <c:pt idx="11">
                  <c:v>260.82748379168919</c:v>
                </c:pt>
                <c:pt idx="12">
                  <c:v>231.41174209985704</c:v>
                </c:pt>
                <c:pt idx="13">
                  <c:v>169.14051472803493</c:v>
                </c:pt>
                <c:pt idx="14">
                  <c:v>148.85788638407001</c:v>
                </c:pt>
                <c:pt idx="15">
                  <c:v>114.22322277917085</c:v>
                </c:pt>
                <c:pt idx="16">
                  <c:v>79.707171035932305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230-405E-9EEC-CAC00A93CD09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0–19 let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17.1 - 23.1</c:v>
                </c:pt>
                <c:pt idx="1">
                  <c:v>24.1 - 30.1</c:v>
                </c:pt>
                <c:pt idx="2">
                  <c:v>31.1 - 6.2</c:v>
                </c:pt>
                <c:pt idx="3">
                  <c:v>7.2 - 13.2</c:v>
                </c:pt>
                <c:pt idx="4">
                  <c:v>14.2 - 20.2</c:v>
                </c:pt>
                <c:pt idx="5">
                  <c:v>21.2 - 27.2</c:v>
                </c:pt>
                <c:pt idx="6">
                  <c:v>28.2 - 6.3</c:v>
                </c:pt>
                <c:pt idx="7">
                  <c:v>7.3 - 13.3</c:v>
                </c:pt>
                <c:pt idx="8">
                  <c:v>14.3 - 20.3</c:v>
                </c:pt>
                <c:pt idx="9">
                  <c:v>21.3 - 27.3</c:v>
                </c:pt>
                <c:pt idx="10">
                  <c:v>28.3 - 3.4</c:v>
                </c:pt>
                <c:pt idx="11">
                  <c:v>4.4 - 10.4</c:v>
                </c:pt>
                <c:pt idx="12">
                  <c:v>11.4 - 17.4</c:v>
                </c:pt>
                <c:pt idx="13">
                  <c:v>18.4 - 24.4</c:v>
                </c:pt>
                <c:pt idx="14">
                  <c:v>25.4 - 1.5</c:v>
                </c:pt>
                <c:pt idx="15">
                  <c:v>2.5 - 8.5</c:v>
                </c:pt>
                <c:pt idx="16">
                  <c:v>9.5 - 15.5</c:v>
                </c:pt>
              </c:strCache>
            </c:strRef>
          </c:cat>
          <c:val>
            <c:numRef>
              <c:f>List1!$B$5:$R$5</c:f>
              <c:numCache>
                <c:formatCode>###0</c:formatCode>
                <c:ptCount val="17"/>
                <c:pt idx="0">
                  <c:v>348.56716003277558</c:v>
                </c:pt>
                <c:pt idx="1">
                  <c:v>337.52739016673235</c:v>
                </c:pt>
                <c:pt idx="2">
                  <c:v>372.72796785436208</c:v>
                </c:pt>
                <c:pt idx="3">
                  <c:v>402.13719085816581</c:v>
                </c:pt>
                <c:pt idx="4">
                  <c:v>517.24036519920696</c:v>
                </c:pt>
                <c:pt idx="5">
                  <c:v>657.49973644811723</c:v>
                </c:pt>
                <c:pt idx="6">
                  <c:v>654.55881414773683</c:v>
                </c:pt>
                <c:pt idx="7">
                  <c:v>569.58878214597769</c:v>
                </c:pt>
                <c:pt idx="8">
                  <c:v>480.90866354989248</c:v>
                </c:pt>
                <c:pt idx="9">
                  <c:v>375.03546073619896</c:v>
                </c:pt>
                <c:pt idx="10">
                  <c:v>272.05793526441846</c:v>
                </c:pt>
                <c:pt idx="11">
                  <c:v>210.52479174876751</c:v>
                </c:pt>
                <c:pt idx="12">
                  <c:v>195.95591512226778</c:v>
                </c:pt>
                <c:pt idx="13">
                  <c:v>154.19481845686647</c:v>
                </c:pt>
                <c:pt idx="14">
                  <c:v>134.24179177274729</c:v>
                </c:pt>
                <c:pt idx="15">
                  <c:v>106.00893768909569</c:v>
                </c:pt>
                <c:pt idx="16">
                  <c:v>73.115852883302878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230-405E-9EEC-CAC00A93CD09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Celá populace ČR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17.1 - 23.1</c:v>
                </c:pt>
                <c:pt idx="1">
                  <c:v>24.1 - 30.1</c:v>
                </c:pt>
                <c:pt idx="2">
                  <c:v>31.1 - 6.2</c:v>
                </c:pt>
                <c:pt idx="3">
                  <c:v>7.2 - 13.2</c:v>
                </c:pt>
                <c:pt idx="4">
                  <c:v>14.2 - 20.2</c:v>
                </c:pt>
                <c:pt idx="5">
                  <c:v>21.2 - 27.2</c:v>
                </c:pt>
                <c:pt idx="6">
                  <c:v>28.2 - 6.3</c:v>
                </c:pt>
                <c:pt idx="7">
                  <c:v>7.3 - 13.3</c:v>
                </c:pt>
                <c:pt idx="8">
                  <c:v>14.3 - 20.3</c:v>
                </c:pt>
                <c:pt idx="9">
                  <c:v>21.3 - 27.3</c:v>
                </c:pt>
                <c:pt idx="10">
                  <c:v>28.3 - 3.4</c:v>
                </c:pt>
                <c:pt idx="11">
                  <c:v>4.4 - 10.4</c:v>
                </c:pt>
                <c:pt idx="12">
                  <c:v>11.4 - 17.4</c:v>
                </c:pt>
                <c:pt idx="13">
                  <c:v>18.4 - 24.4</c:v>
                </c:pt>
                <c:pt idx="14">
                  <c:v>25.4 - 1.5</c:v>
                </c:pt>
                <c:pt idx="15">
                  <c:v>2.5 - 8.5</c:v>
                </c:pt>
                <c:pt idx="16">
                  <c:v>9.5 - 15.5</c:v>
                </c:pt>
              </c:strCache>
            </c:strRef>
          </c:cat>
          <c:val>
            <c:numRef>
              <c:f>List1!$B$6:$R$6</c:f>
              <c:numCache>
                <c:formatCode>###0</c:formatCode>
                <c:ptCount val="17"/>
                <c:pt idx="0">
                  <c:v>451.94363515517085</c:v>
                </c:pt>
                <c:pt idx="1">
                  <c:v>440.81464227856731</c:v>
                </c:pt>
                <c:pt idx="2">
                  <c:v>468.63245234880145</c:v>
                </c:pt>
                <c:pt idx="3">
                  <c:v>495.5719036193708</c:v>
                </c:pt>
                <c:pt idx="4">
                  <c:v>608.23543604020142</c:v>
                </c:pt>
                <c:pt idx="5">
                  <c:v>768.92837516610541</c:v>
                </c:pt>
                <c:pt idx="6">
                  <c:v>802.38076349376354</c:v>
                </c:pt>
                <c:pt idx="7">
                  <c:v>725.87010549743263</c:v>
                </c:pt>
                <c:pt idx="8">
                  <c:v>615.21558522477142</c:v>
                </c:pt>
                <c:pt idx="9">
                  <c:v>467.65130688109076</c:v>
                </c:pt>
                <c:pt idx="10">
                  <c:v>343.92419128150397</c:v>
                </c:pt>
                <c:pt idx="11">
                  <c:v>264.22714657575085</c:v>
                </c:pt>
                <c:pt idx="12">
                  <c:v>202.20006453133902</c:v>
                </c:pt>
                <c:pt idx="13">
                  <c:v>163.29063855469983</c:v>
                </c:pt>
                <c:pt idx="14">
                  <c:v>137.29495578164259</c:v>
                </c:pt>
                <c:pt idx="15">
                  <c:v>102.26339046309783</c:v>
                </c:pt>
                <c:pt idx="16">
                  <c:v>72.501977942541686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230-405E-9EEC-CAC00A93CD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12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4380214565155387"/>
          <c:y val="0.25415522984813471"/>
          <c:w val="0.14190389034991419"/>
          <c:h val="0.5028025214398994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Sum of PozitivnichZaku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Sheet1!$A$2:$A$15</c:f>
              <c:strCache>
                <c:ptCount val="14"/>
                <c:pt idx="0">
                  <c:v>Liberecký kraj</c:v>
                </c:pt>
                <c:pt idx="1">
                  <c:v>Zlínský kraj</c:v>
                </c:pt>
                <c:pt idx="2">
                  <c:v>Ústecký kraj</c:v>
                </c:pt>
                <c:pt idx="3">
                  <c:v>Olomoucký kraj</c:v>
                </c:pt>
                <c:pt idx="4">
                  <c:v>Jihočeský kraj</c:v>
                </c:pt>
                <c:pt idx="5">
                  <c:v>Jihomoravský kraj</c:v>
                </c:pt>
                <c:pt idx="6">
                  <c:v>Kraj Vysočina</c:v>
                </c:pt>
                <c:pt idx="7">
                  <c:v>Moravskoslezský kraj</c:v>
                </c:pt>
                <c:pt idx="8">
                  <c:v>Pardubický kraj</c:v>
                </c:pt>
                <c:pt idx="9">
                  <c:v>Středočeský kraj</c:v>
                </c:pt>
                <c:pt idx="10">
                  <c:v>Hlavní město Praha</c:v>
                </c:pt>
                <c:pt idx="11">
                  <c:v>Plzeňský kraj</c:v>
                </c:pt>
                <c:pt idx="12">
                  <c:v>Královéhradecký kraj</c:v>
                </c:pt>
                <c:pt idx="13">
                  <c:v>Karlovarský kraj</c:v>
                </c:pt>
              </c:strCache>
            </c:str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77.778710729484757</c:v>
                </c:pt>
                <c:pt idx="1">
                  <c:v>57.933339522792686</c:v>
                </c:pt>
                <c:pt idx="2">
                  <c:v>44.84760782859842</c:v>
                </c:pt>
                <c:pt idx="3">
                  <c:v>43.225542365943511</c:v>
                </c:pt>
                <c:pt idx="4">
                  <c:v>40.364097845309729</c:v>
                </c:pt>
                <c:pt idx="5">
                  <c:v>35.201097552169834</c:v>
                </c:pt>
                <c:pt idx="6">
                  <c:v>33.817082575542003</c:v>
                </c:pt>
                <c:pt idx="7">
                  <c:v>32.947192240277282</c:v>
                </c:pt>
                <c:pt idx="8">
                  <c:v>32.941778313458464</c:v>
                </c:pt>
                <c:pt idx="9">
                  <c:v>32.422887084400827</c:v>
                </c:pt>
                <c:pt idx="10">
                  <c:v>31.870191325072486</c:v>
                </c:pt>
                <c:pt idx="11">
                  <c:v>31.407270035221011</c:v>
                </c:pt>
                <c:pt idx="12">
                  <c:v>29.566899673304011</c:v>
                </c:pt>
                <c:pt idx="13">
                  <c:v>17.346446241100519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08-40FB-B8E1-F503FBE633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709227824"/>
        <c:axId val="493545440"/>
      </c:barChart>
      <c:catAx>
        <c:axId val="70922782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3545440"/>
        <c:crosses val="autoZero"/>
        <c:auto val="1"/>
        <c:lblAlgn val="ctr"/>
        <c:lblOffset val="100"/>
        <c:noMultiLvlLbl val="0"/>
      </c:catAx>
      <c:valAx>
        <c:axId val="493545440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09227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Sum of PozitivnichZamestnancu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Sheet1!$A$2:$A$15</c:f>
              <c:strCache>
                <c:ptCount val="14"/>
                <c:pt idx="0">
                  <c:v>Kraj Vysočina</c:v>
                </c:pt>
                <c:pt idx="1">
                  <c:v>Liberecký kraj</c:v>
                </c:pt>
                <c:pt idx="2">
                  <c:v>Ústecký kraj</c:v>
                </c:pt>
                <c:pt idx="3">
                  <c:v>Jihomoravský kraj</c:v>
                </c:pt>
                <c:pt idx="4">
                  <c:v>Jihočeský kraj</c:v>
                </c:pt>
                <c:pt idx="5">
                  <c:v>Zlínský kraj</c:v>
                </c:pt>
                <c:pt idx="6">
                  <c:v>Olomoucký kraj</c:v>
                </c:pt>
                <c:pt idx="7">
                  <c:v>Moravskoslezský kraj</c:v>
                </c:pt>
                <c:pt idx="8">
                  <c:v>Středočeský kraj</c:v>
                </c:pt>
                <c:pt idx="9">
                  <c:v>Pardubický kraj</c:v>
                </c:pt>
                <c:pt idx="10">
                  <c:v>Hlavní město Praha</c:v>
                </c:pt>
                <c:pt idx="11">
                  <c:v>Plzeňský kraj</c:v>
                </c:pt>
                <c:pt idx="12">
                  <c:v>Královéhradecký kraj</c:v>
                </c:pt>
                <c:pt idx="13">
                  <c:v>Karlovarský kraj</c:v>
                </c:pt>
              </c:strCache>
            </c:str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80.067547894951375</c:v>
                </c:pt>
                <c:pt idx="1">
                  <c:v>66.872857978767868</c:v>
                </c:pt>
                <c:pt idx="2">
                  <c:v>64.405558527186784</c:v>
                </c:pt>
                <c:pt idx="3">
                  <c:v>58.082723464736951</c:v>
                </c:pt>
                <c:pt idx="4">
                  <c:v>57.694265642499182</c:v>
                </c:pt>
                <c:pt idx="5">
                  <c:v>47.810168467935732</c:v>
                </c:pt>
                <c:pt idx="6">
                  <c:v>46.715184893784425</c:v>
                </c:pt>
                <c:pt idx="7">
                  <c:v>34.940356810923753</c:v>
                </c:pt>
                <c:pt idx="8">
                  <c:v>31.613848407741539</c:v>
                </c:pt>
                <c:pt idx="9">
                  <c:v>30.227341425775968</c:v>
                </c:pt>
                <c:pt idx="10">
                  <c:v>26.941872909198405</c:v>
                </c:pt>
                <c:pt idx="11">
                  <c:v>26.395671109937972</c:v>
                </c:pt>
                <c:pt idx="12">
                  <c:v>16.217969510217319</c:v>
                </c:pt>
                <c:pt idx="13">
                  <c:v>7.8408823606283162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4E-4523-BB6B-1705CAE86B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709227824"/>
        <c:axId val="493545440"/>
      </c:barChart>
      <c:catAx>
        <c:axId val="70922782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3545440"/>
        <c:crosses val="autoZero"/>
        <c:auto val="1"/>
        <c:lblAlgn val="ctr"/>
        <c:lblOffset val="100"/>
        <c:noMultiLvlLbl val="0"/>
      </c:catAx>
      <c:valAx>
        <c:axId val="493545440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09227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194269833917821E-2"/>
          <c:y val="4.1915155129150068E-2"/>
          <c:w val="0.81706720452149362"/>
          <c:h val="0.76753447806737263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6"/>
              <c:layout>
                <c:manualLayout>
                  <c:x val="-4.691280497940653E-2"/>
                  <c:y val="-8.9243512370193817E-2"/>
                </c:manualLayout>
              </c:layout>
              <c:numFmt formatCode="###0\,00%" sourceLinked="0"/>
              <c:spPr>
                <a:solidFill>
                  <a:srgbClr val="FBCBD8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CFE-413A-BD75-2190FD42981C}"/>
                </c:ext>
              </c:extLst>
            </c:dLbl>
            <c:numFmt formatCode="###0\,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List1!$A$2:$A$18</c:f>
              <c:strCache>
                <c:ptCount val="17"/>
                <c:pt idx="0">
                  <c:v>21.01 - 27.01</c:v>
                </c:pt>
                <c:pt idx="1">
                  <c:v>28.01 - 03.02</c:v>
                </c:pt>
                <c:pt idx="2">
                  <c:v>04.02 - 10.02</c:v>
                </c:pt>
                <c:pt idx="3">
                  <c:v>11.02 - 17.02</c:v>
                </c:pt>
                <c:pt idx="4">
                  <c:v>18.02 - 24.02</c:v>
                </c:pt>
                <c:pt idx="5">
                  <c:v>25.02 - 03.03</c:v>
                </c:pt>
                <c:pt idx="6">
                  <c:v>04.03 - 10.03</c:v>
                </c:pt>
                <c:pt idx="7">
                  <c:v>11.03 - 17.03</c:v>
                </c:pt>
                <c:pt idx="8">
                  <c:v>18.03 - 24.03</c:v>
                </c:pt>
                <c:pt idx="9">
                  <c:v>25.03 - 31.03</c:v>
                </c:pt>
                <c:pt idx="10">
                  <c:v>01.04 - 07.04</c:v>
                </c:pt>
                <c:pt idx="11">
                  <c:v>08.04 - 14.04</c:v>
                </c:pt>
                <c:pt idx="12">
                  <c:v>15.04 - 21.04</c:v>
                </c:pt>
                <c:pt idx="13">
                  <c:v>22.04 - 28.04</c:v>
                </c:pt>
                <c:pt idx="14">
                  <c:v>29.04 - 05.05</c:v>
                </c:pt>
                <c:pt idx="15">
                  <c:v>06.05 - 12.05</c:v>
                </c:pt>
                <c:pt idx="16">
                  <c:v>13.05 - 19.05</c:v>
                </c:pt>
              </c:strCache>
            </c:strRef>
          </c:cat>
          <c:val>
            <c:numRef>
              <c:f>List1!$B$2:$B$18</c:f>
              <c:numCache>
                <c:formatCode>General</c:formatCode>
                <c:ptCount val="17"/>
                <c:pt idx="0">
                  <c:v>17.002237136464998</c:v>
                </c:pt>
                <c:pt idx="1">
                  <c:v>18.894697535473998</c:v>
                </c:pt>
                <c:pt idx="2">
                  <c:v>19.222903885480001</c:v>
                </c:pt>
                <c:pt idx="3">
                  <c:v>19.139072847682002</c:v>
                </c:pt>
                <c:pt idx="4">
                  <c:v>20.984455958548999</c:v>
                </c:pt>
                <c:pt idx="5">
                  <c:v>19.272412299696001</c:v>
                </c:pt>
                <c:pt idx="6">
                  <c:v>22.234273318871999</c:v>
                </c:pt>
                <c:pt idx="7">
                  <c:v>24.757643549589002</c:v>
                </c:pt>
                <c:pt idx="8">
                  <c:v>21.527138914443</c:v>
                </c:pt>
                <c:pt idx="9">
                  <c:v>20.782122905026998</c:v>
                </c:pt>
                <c:pt idx="10">
                  <c:v>19.27162367223</c:v>
                </c:pt>
                <c:pt idx="11">
                  <c:v>18.908629441624001</c:v>
                </c:pt>
                <c:pt idx="12">
                  <c:v>16.818181818180999</c:v>
                </c:pt>
                <c:pt idx="13">
                  <c:v>13.629160063391</c:v>
                </c:pt>
                <c:pt idx="14">
                  <c:v>10.091743119266001</c:v>
                </c:pt>
                <c:pt idx="15">
                  <c:v>9.3659942363109998</c:v>
                </c:pt>
                <c:pt idx="16">
                  <c:v>3.9106145251390001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F86-4857-841A-55D66F44B6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194269833917821E-2"/>
          <c:y val="4.1915155129150068E-2"/>
          <c:w val="0.81706720452149362"/>
          <c:h val="0.76753447806737263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6"/>
              <c:layout>
                <c:manualLayout>
                  <c:x val="-4.3003404564455852E-2"/>
                  <c:y val="-0.18788107867409221"/>
                </c:manualLayout>
              </c:layout>
              <c:numFmt formatCode="###0\,00%" sourceLinked="0"/>
              <c:spPr>
                <a:solidFill>
                  <a:srgbClr val="FBCBD8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5DC-4226-9A77-4315FCD6D276}"/>
                </c:ext>
              </c:extLst>
            </c:dLbl>
            <c:numFmt formatCode="###0\,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List1!$A$2:$A$18</c:f>
              <c:strCache>
                <c:ptCount val="17"/>
                <c:pt idx="0">
                  <c:v>21.01 - 27.01</c:v>
                </c:pt>
                <c:pt idx="1">
                  <c:v>28.01 - 03.02</c:v>
                </c:pt>
                <c:pt idx="2">
                  <c:v>04.02 - 10.02</c:v>
                </c:pt>
                <c:pt idx="3">
                  <c:v>11.02 - 17.02</c:v>
                </c:pt>
                <c:pt idx="4">
                  <c:v>18.02 - 24.02</c:v>
                </c:pt>
                <c:pt idx="5">
                  <c:v>25.02 - 03.03</c:v>
                </c:pt>
                <c:pt idx="6">
                  <c:v>04.03 - 10.03</c:v>
                </c:pt>
                <c:pt idx="7">
                  <c:v>11.03 - 17.03</c:v>
                </c:pt>
                <c:pt idx="8">
                  <c:v>18.03 - 24.03</c:v>
                </c:pt>
                <c:pt idx="9">
                  <c:v>25.03 - 31.03</c:v>
                </c:pt>
                <c:pt idx="10">
                  <c:v>01.04 - 07.04</c:v>
                </c:pt>
                <c:pt idx="11">
                  <c:v>08.04 - 14.04</c:v>
                </c:pt>
                <c:pt idx="12">
                  <c:v>15.04 - 21.04</c:v>
                </c:pt>
                <c:pt idx="13">
                  <c:v>22.04 - 28.04</c:v>
                </c:pt>
                <c:pt idx="14">
                  <c:v>29.04 - 05.05</c:v>
                </c:pt>
                <c:pt idx="15">
                  <c:v>06.05 - 12.05</c:v>
                </c:pt>
                <c:pt idx="16">
                  <c:v>13.05 - 19.05</c:v>
                </c:pt>
              </c:strCache>
            </c:strRef>
          </c:cat>
          <c:val>
            <c:numRef>
              <c:f>List1!$B$2:$B$18</c:f>
              <c:numCache>
                <c:formatCode>General</c:formatCode>
                <c:ptCount val="17"/>
                <c:pt idx="0">
                  <c:v>17.497523935292001</c:v>
                </c:pt>
                <c:pt idx="1">
                  <c:v>19.058441558441</c:v>
                </c:pt>
                <c:pt idx="2">
                  <c:v>18.407812962413999</c:v>
                </c:pt>
                <c:pt idx="3">
                  <c:v>20.037154989384</c:v>
                </c:pt>
                <c:pt idx="4">
                  <c:v>20.690376569036999</c:v>
                </c:pt>
                <c:pt idx="5">
                  <c:v>19.680338917773</c:v>
                </c:pt>
                <c:pt idx="6">
                  <c:v>24.219247928615999</c:v>
                </c:pt>
                <c:pt idx="7">
                  <c:v>27.515723270439999</c:v>
                </c:pt>
                <c:pt idx="8">
                  <c:v>25.651577503428999</c:v>
                </c:pt>
                <c:pt idx="9">
                  <c:v>21.793973370707</c:v>
                </c:pt>
                <c:pt idx="10">
                  <c:v>21.235102925243002</c:v>
                </c:pt>
                <c:pt idx="11">
                  <c:v>19.241573033706999</c:v>
                </c:pt>
                <c:pt idx="12">
                  <c:v>15.160142348754</c:v>
                </c:pt>
                <c:pt idx="13">
                  <c:v>13.303049967552999</c:v>
                </c:pt>
                <c:pt idx="14">
                  <c:v>6.7049808429109996</c:v>
                </c:pt>
                <c:pt idx="15">
                  <c:v>6.1844284925449999</c:v>
                </c:pt>
                <c:pt idx="16">
                  <c:v>2.7372262773720002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5DC-4226-9A77-4315FCD6D2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194269833917821E-2"/>
          <c:y val="4.1915155129150068E-2"/>
          <c:w val="0.81706720452149362"/>
          <c:h val="0.76753447806737263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6"/>
              <c:layout>
                <c:manualLayout>
                  <c:x val="-6.2550406639208522E-2"/>
                  <c:y val="-0.20666918654150146"/>
                </c:manualLayout>
              </c:layout>
              <c:numFmt formatCode="###0\,00%" sourceLinked="0"/>
              <c:spPr>
                <a:solidFill>
                  <a:srgbClr val="FBCBD8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23BA-40DA-B60C-C8A480E48534}"/>
                </c:ext>
              </c:extLst>
            </c:dLbl>
            <c:numFmt formatCode="###0\,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List1!$A$2:$A$18</c:f>
              <c:strCache>
                <c:ptCount val="17"/>
                <c:pt idx="0">
                  <c:v>21.01 - 27.01</c:v>
                </c:pt>
                <c:pt idx="1">
                  <c:v>28.01 - 03.02</c:v>
                </c:pt>
                <c:pt idx="2">
                  <c:v>04.02 - 10.02</c:v>
                </c:pt>
                <c:pt idx="3">
                  <c:v>11.02 - 17.02</c:v>
                </c:pt>
                <c:pt idx="4">
                  <c:v>18.02 - 24.02</c:v>
                </c:pt>
                <c:pt idx="5">
                  <c:v>25.02 - 03.03</c:v>
                </c:pt>
                <c:pt idx="6">
                  <c:v>04.03 - 10.03</c:v>
                </c:pt>
                <c:pt idx="7">
                  <c:v>11.03 - 17.03</c:v>
                </c:pt>
                <c:pt idx="8">
                  <c:v>18.03 - 24.03</c:v>
                </c:pt>
                <c:pt idx="9">
                  <c:v>25.03 - 31.03</c:v>
                </c:pt>
                <c:pt idx="10">
                  <c:v>01.04 - 07.04</c:v>
                </c:pt>
                <c:pt idx="11">
                  <c:v>08.04 - 14.04</c:v>
                </c:pt>
                <c:pt idx="12">
                  <c:v>15.04 - 21.04</c:v>
                </c:pt>
                <c:pt idx="13">
                  <c:v>22.04 - 28.04</c:v>
                </c:pt>
                <c:pt idx="14">
                  <c:v>29.04 - 05.05</c:v>
                </c:pt>
                <c:pt idx="15">
                  <c:v>06.05 - 12.05</c:v>
                </c:pt>
                <c:pt idx="16">
                  <c:v>13.05 - 19.05</c:v>
                </c:pt>
              </c:strCache>
            </c:strRef>
          </c:cat>
          <c:val>
            <c:numRef>
              <c:f>List1!$B$2:$B$18</c:f>
              <c:numCache>
                <c:formatCode>General</c:formatCode>
                <c:ptCount val="17"/>
                <c:pt idx="0">
                  <c:v>27.642617449664002</c:v>
                </c:pt>
                <c:pt idx="1">
                  <c:v>26.754205990972</c:v>
                </c:pt>
                <c:pt idx="2">
                  <c:v>27.067082683307</c:v>
                </c:pt>
                <c:pt idx="3">
                  <c:v>27.569005653474999</c:v>
                </c:pt>
                <c:pt idx="4">
                  <c:v>28.687572590011001</c:v>
                </c:pt>
                <c:pt idx="5">
                  <c:v>33.032005863668999</c:v>
                </c:pt>
                <c:pt idx="6">
                  <c:v>30.240466358999001</c:v>
                </c:pt>
                <c:pt idx="7">
                  <c:v>30.474297074694</c:v>
                </c:pt>
                <c:pt idx="8">
                  <c:v>26.657645466847001</c:v>
                </c:pt>
                <c:pt idx="9">
                  <c:v>20.400307929176002</c:v>
                </c:pt>
                <c:pt idx="10">
                  <c:v>19.862288135593001</c:v>
                </c:pt>
                <c:pt idx="11">
                  <c:v>18.11305732484</c:v>
                </c:pt>
                <c:pt idx="12">
                  <c:v>14.043824701195</c:v>
                </c:pt>
                <c:pt idx="13">
                  <c:v>13.288718929253999</c:v>
                </c:pt>
                <c:pt idx="14">
                  <c:v>7.5342465753420003</c:v>
                </c:pt>
                <c:pt idx="15">
                  <c:v>4.5468416234360003</c:v>
                </c:pt>
                <c:pt idx="16">
                  <c:v>2.2697320251859998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3BA-40DA-B60C-C8A480E485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194269833917821E-2"/>
          <c:y val="4.1915155129150068E-2"/>
          <c:w val="0.81706720452149362"/>
          <c:h val="0.76753447806737263"/>
        </c:manualLayout>
      </c:layout>
      <c:lineChart>
        <c:grouping val="standard"/>
        <c:varyColors val="0"/>
        <c:ser>
          <c:idx val="0"/>
          <c:order val="0"/>
          <c:tx>
            <c:strRef>
              <c:f>List1!$D$1</c:f>
              <c:strCache>
                <c:ptCount val="1"/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6"/>
              <c:layout>
                <c:manualLayout>
                  <c:x val="-7.8188008299010653E-3"/>
                  <c:y val="-0.12681972810501224"/>
                </c:manualLayout>
              </c:layout>
              <c:numFmt formatCode="###0\,00%" sourceLinked="0"/>
              <c:spPr>
                <a:solidFill>
                  <a:srgbClr val="FBCBD8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1CE-4A2A-887C-F4A54C3D8656}"/>
                </c:ext>
              </c:extLst>
            </c:dLbl>
            <c:numFmt formatCode="###0\,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List1!$A$2:$A$18</c:f>
              <c:strCache>
                <c:ptCount val="17"/>
                <c:pt idx="0">
                  <c:v>21.01 - 27.01</c:v>
                </c:pt>
                <c:pt idx="1">
                  <c:v>28.01 - 03.02</c:v>
                </c:pt>
                <c:pt idx="2">
                  <c:v>04.02 - 10.02</c:v>
                </c:pt>
                <c:pt idx="3">
                  <c:v>11.02 - 17.02</c:v>
                </c:pt>
                <c:pt idx="4">
                  <c:v>18.02 - 24.02</c:v>
                </c:pt>
                <c:pt idx="5">
                  <c:v>25.02 - 03.03</c:v>
                </c:pt>
                <c:pt idx="6">
                  <c:v>04.03 - 10.03</c:v>
                </c:pt>
                <c:pt idx="7">
                  <c:v>11.03 - 17.03</c:v>
                </c:pt>
                <c:pt idx="8">
                  <c:v>18.03 - 24.03</c:v>
                </c:pt>
                <c:pt idx="9">
                  <c:v>25.03 - 31.03</c:v>
                </c:pt>
                <c:pt idx="10">
                  <c:v>01.04 - 07.04</c:v>
                </c:pt>
                <c:pt idx="11">
                  <c:v>08.04 - 14.04</c:v>
                </c:pt>
                <c:pt idx="12">
                  <c:v>15.04 - 21.04</c:v>
                </c:pt>
                <c:pt idx="13">
                  <c:v>22.04 - 28.04</c:v>
                </c:pt>
                <c:pt idx="14">
                  <c:v>29.04 - 05.05</c:v>
                </c:pt>
                <c:pt idx="15">
                  <c:v>06.05 - 12.05</c:v>
                </c:pt>
                <c:pt idx="16">
                  <c:v>13.05 - 19.05</c:v>
                </c:pt>
              </c:strCache>
            </c:strRef>
          </c:cat>
          <c:val>
            <c:numRef>
              <c:f>List1!$D$2:$D$18</c:f>
              <c:numCache>
                <c:formatCode>General</c:formatCode>
                <c:ptCount val="17"/>
                <c:pt idx="0">
                  <c:v>20.243188471065</c:v>
                </c:pt>
                <c:pt idx="1">
                  <c:v>22.406825325549999</c:v>
                </c:pt>
                <c:pt idx="2">
                  <c:v>23.226238286478999</c:v>
                </c:pt>
                <c:pt idx="3">
                  <c:v>23.482362592287998</c:v>
                </c:pt>
                <c:pt idx="4">
                  <c:v>25.115833200190998</c:v>
                </c:pt>
                <c:pt idx="5">
                  <c:v>27.059549521752</c:v>
                </c:pt>
                <c:pt idx="6">
                  <c:v>32.765113974230999</c:v>
                </c:pt>
                <c:pt idx="7">
                  <c:v>37.953091684434</c:v>
                </c:pt>
                <c:pt idx="8">
                  <c:v>37.429289754871</c:v>
                </c:pt>
                <c:pt idx="9">
                  <c:v>37.324211326491003</c:v>
                </c:pt>
                <c:pt idx="10">
                  <c:v>34.230573895378001</c:v>
                </c:pt>
                <c:pt idx="11">
                  <c:v>28.970976253298002</c:v>
                </c:pt>
                <c:pt idx="12">
                  <c:v>26.859738784781001</c:v>
                </c:pt>
                <c:pt idx="13">
                  <c:v>25.671250818598001</c:v>
                </c:pt>
                <c:pt idx="14">
                  <c:v>23.91910739191</c:v>
                </c:pt>
                <c:pt idx="15">
                  <c:v>21.882352941175998</c:v>
                </c:pt>
                <c:pt idx="16">
                  <c:v>16.078984485189999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1CE-4A2A-887C-F4A54C3D86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316191038232933E-2"/>
          <c:y val="3.3169839791542172E-2"/>
          <c:w val="0.87325910066909118"/>
          <c:h val="0.73613490142608773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Zlínský kraj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17.1 - 23.1</c:v>
                </c:pt>
                <c:pt idx="1">
                  <c:v>24.1 - 30.1</c:v>
                </c:pt>
                <c:pt idx="2">
                  <c:v>31.1 - 6.2</c:v>
                </c:pt>
                <c:pt idx="3">
                  <c:v>7.2 - 13.2</c:v>
                </c:pt>
                <c:pt idx="4">
                  <c:v>14.2 - 20.2</c:v>
                </c:pt>
                <c:pt idx="5">
                  <c:v>21.2 - 27.2</c:v>
                </c:pt>
                <c:pt idx="6">
                  <c:v>28.2 - 6.3</c:v>
                </c:pt>
                <c:pt idx="7">
                  <c:v>7.3 - 13.3</c:v>
                </c:pt>
                <c:pt idx="8">
                  <c:v>14.3 - 20.3</c:v>
                </c:pt>
                <c:pt idx="9">
                  <c:v>21.3 - 27.3</c:v>
                </c:pt>
                <c:pt idx="10">
                  <c:v>28.3 - 3.4</c:v>
                </c:pt>
                <c:pt idx="11">
                  <c:v>4.4 - 10.4</c:v>
                </c:pt>
                <c:pt idx="12">
                  <c:v>11.4 - 17.4</c:v>
                </c:pt>
                <c:pt idx="13">
                  <c:v>18.4 - 24.4</c:v>
                </c:pt>
                <c:pt idx="14">
                  <c:v>25.4 - 1.5</c:v>
                </c:pt>
                <c:pt idx="15">
                  <c:v>2.5 - 8.5</c:v>
                </c:pt>
                <c:pt idx="16">
                  <c:v>9.5 - 15.5</c:v>
                </c:pt>
              </c:strCache>
            </c:strRef>
          </c:cat>
          <c:val>
            <c:numRef>
              <c:f>List1!$B$2:$R$2</c:f>
              <c:numCache>
                <c:formatCode>###0</c:formatCode>
                <c:ptCount val="17"/>
                <c:pt idx="0">
                  <c:v>389.91999917258386</c:v>
                </c:pt>
                <c:pt idx="1">
                  <c:v>316.83154663095013</c:v>
                </c:pt>
                <c:pt idx="2">
                  <c:v>267.70369527631419</c:v>
                </c:pt>
                <c:pt idx="3">
                  <c:v>218.57584392167831</c:v>
                </c:pt>
                <c:pt idx="4">
                  <c:v>282.01110461819064</c:v>
                </c:pt>
                <c:pt idx="5">
                  <c:v>393.19518926289294</c:v>
                </c:pt>
                <c:pt idx="6">
                  <c:v>424.05092748212041</c:v>
                </c:pt>
                <c:pt idx="7">
                  <c:v>467.14553393355538</c:v>
                </c:pt>
                <c:pt idx="8">
                  <c:v>418.36243943053097</c:v>
                </c:pt>
                <c:pt idx="9">
                  <c:v>397.67702833384215</c:v>
                </c:pt>
                <c:pt idx="10">
                  <c:v>392.67805398547569</c:v>
                </c:pt>
                <c:pt idx="11">
                  <c:v>322.69241310834525</c:v>
                </c:pt>
                <c:pt idx="12">
                  <c:v>284.9415378568882</c:v>
                </c:pt>
                <c:pt idx="13">
                  <c:v>268.39320897953718</c:v>
                </c:pt>
                <c:pt idx="14">
                  <c:v>216.67968123781517</c:v>
                </c:pt>
                <c:pt idx="15">
                  <c:v>148.07306776713065</c:v>
                </c:pt>
                <c:pt idx="16">
                  <c:v>107.39175927697602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BAD-4927-AF32-6D9FDB8C6377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17.1 - 23.1</c:v>
                </c:pt>
                <c:pt idx="1">
                  <c:v>24.1 - 30.1</c:v>
                </c:pt>
                <c:pt idx="2">
                  <c:v>31.1 - 6.2</c:v>
                </c:pt>
                <c:pt idx="3">
                  <c:v>7.2 - 13.2</c:v>
                </c:pt>
                <c:pt idx="4">
                  <c:v>14.2 - 20.2</c:v>
                </c:pt>
                <c:pt idx="5">
                  <c:v>21.2 - 27.2</c:v>
                </c:pt>
                <c:pt idx="6">
                  <c:v>28.2 - 6.3</c:v>
                </c:pt>
                <c:pt idx="7">
                  <c:v>7.3 - 13.3</c:v>
                </c:pt>
                <c:pt idx="8">
                  <c:v>14.3 - 20.3</c:v>
                </c:pt>
                <c:pt idx="9">
                  <c:v>21.3 - 27.3</c:v>
                </c:pt>
                <c:pt idx="10">
                  <c:v>28.3 - 3.4</c:v>
                </c:pt>
                <c:pt idx="11">
                  <c:v>4.4 - 10.4</c:v>
                </c:pt>
                <c:pt idx="12">
                  <c:v>11.4 - 17.4</c:v>
                </c:pt>
                <c:pt idx="13">
                  <c:v>18.4 - 24.4</c:v>
                </c:pt>
                <c:pt idx="14">
                  <c:v>25.4 - 1.5</c:v>
                </c:pt>
                <c:pt idx="15">
                  <c:v>2.5 - 8.5</c:v>
                </c:pt>
                <c:pt idx="16">
                  <c:v>9.5 - 15.5</c:v>
                </c:pt>
              </c:strCache>
            </c:strRef>
          </c:cat>
          <c:val>
            <c:numRef>
              <c:f>List1!$B$3:$R$3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BAD-4927-AF32-6D9FDB8C6377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17.1 - 23.1</c:v>
                </c:pt>
                <c:pt idx="1">
                  <c:v>24.1 - 30.1</c:v>
                </c:pt>
                <c:pt idx="2">
                  <c:v>31.1 - 6.2</c:v>
                </c:pt>
                <c:pt idx="3">
                  <c:v>7.2 - 13.2</c:v>
                </c:pt>
                <c:pt idx="4">
                  <c:v>14.2 - 20.2</c:v>
                </c:pt>
                <c:pt idx="5">
                  <c:v>21.2 - 27.2</c:v>
                </c:pt>
                <c:pt idx="6">
                  <c:v>28.2 - 6.3</c:v>
                </c:pt>
                <c:pt idx="7">
                  <c:v>7.3 - 13.3</c:v>
                </c:pt>
                <c:pt idx="8">
                  <c:v>14.3 - 20.3</c:v>
                </c:pt>
                <c:pt idx="9">
                  <c:v>21.3 - 27.3</c:v>
                </c:pt>
                <c:pt idx="10">
                  <c:v>28.3 - 3.4</c:v>
                </c:pt>
                <c:pt idx="11">
                  <c:v>4.4 - 10.4</c:v>
                </c:pt>
                <c:pt idx="12">
                  <c:v>11.4 - 17.4</c:v>
                </c:pt>
                <c:pt idx="13">
                  <c:v>18.4 - 24.4</c:v>
                </c:pt>
                <c:pt idx="14">
                  <c:v>25.4 - 1.5</c:v>
                </c:pt>
                <c:pt idx="15">
                  <c:v>2.5 - 8.5</c:v>
                </c:pt>
                <c:pt idx="16">
                  <c:v>9.5 - 15.5</c:v>
                </c:pt>
              </c:strCache>
            </c:strRef>
          </c:cat>
          <c:val>
            <c:numRef>
              <c:f>List1!$B$4:$R$4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BAD-4927-AF32-6D9FDB8C6377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17.1 - 23.1</c:v>
                </c:pt>
                <c:pt idx="1">
                  <c:v>24.1 - 30.1</c:v>
                </c:pt>
                <c:pt idx="2">
                  <c:v>31.1 - 6.2</c:v>
                </c:pt>
                <c:pt idx="3">
                  <c:v>7.2 - 13.2</c:v>
                </c:pt>
                <c:pt idx="4">
                  <c:v>14.2 - 20.2</c:v>
                </c:pt>
                <c:pt idx="5">
                  <c:v>21.2 - 27.2</c:v>
                </c:pt>
                <c:pt idx="6">
                  <c:v>28.2 - 6.3</c:v>
                </c:pt>
                <c:pt idx="7">
                  <c:v>7.3 - 13.3</c:v>
                </c:pt>
                <c:pt idx="8">
                  <c:v>14.3 - 20.3</c:v>
                </c:pt>
                <c:pt idx="9">
                  <c:v>21.3 - 27.3</c:v>
                </c:pt>
                <c:pt idx="10">
                  <c:v>28.3 - 3.4</c:v>
                </c:pt>
                <c:pt idx="11">
                  <c:v>4.4 - 10.4</c:v>
                </c:pt>
                <c:pt idx="12">
                  <c:v>11.4 - 17.4</c:v>
                </c:pt>
                <c:pt idx="13">
                  <c:v>18.4 - 24.4</c:v>
                </c:pt>
                <c:pt idx="14">
                  <c:v>25.4 - 1.5</c:v>
                </c:pt>
                <c:pt idx="15">
                  <c:v>2.5 - 8.5</c:v>
                </c:pt>
                <c:pt idx="16">
                  <c:v>9.5 - 15.5</c:v>
                </c:pt>
              </c:strCache>
            </c:strRef>
          </c:cat>
          <c:val>
            <c:numRef>
              <c:f>List1!$B$5:$R$5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BAD-4927-AF32-6D9FDB8C6377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17.1 - 23.1</c:v>
                </c:pt>
                <c:pt idx="1">
                  <c:v>24.1 - 30.1</c:v>
                </c:pt>
                <c:pt idx="2">
                  <c:v>31.1 - 6.2</c:v>
                </c:pt>
                <c:pt idx="3">
                  <c:v>7.2 - 13.2</c:v>
                </c:pt>
                <c:pt idx="4">
                  <c:v>14.2 - 20.2</c:v>
                </c:pt>
                <c:pt idx="5">
                  <c:v>21.2 - 27.2</c:v>
                </c:pt>
                <c:pt idx="6">
                  <c:v>28.2 - 6.3</c:v>
                </c:pt>
                <c:pt idx="7">
                  <c:v>7.3 - 13.3</c:v>
                </c:pt>
                <c:pt idx="8">
                  <c:v>14.3 - 20.3</c:v>
                </c:pt>
                <c:pt idx="9">
                  <c:v>21.3 - 27.3</c:v>
                </c:pt>
                <c:pt idx="10">
                  <c:v>28.3 - 3.4</c:v>
                </c:pt>
                <c:pt idx="11">
                  <c:v>4.4 - 10.4</c:v>
                </c:pt>
                <c:pt idx="12">
                  <c:v>11.4 - 17.4</c:v>
                </c:pt>
                <c:pt idx="13">
                  <c:v>18.4 - 24.4</c:v>
                </c:pt>
                <c:pt idx="14">
                  <c:v>25.4 - 1.5</c:v>
                </c:pt>
                <c:pt idx="15">
                  <c:v>2.5 - 8.5</c:v>
                </c:pt>
                <c:pt idx="16">
                  <c:v>9.5 - 15.5</c:v>
                </c:pt>
              </c:strCache>
            </c:strRef>
          </c:cat>
          <c:val>
            <c:numRef>
              <c:f>List1!$B$6:$R$6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BAD-4927-AF32-6D9FDB8C6377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Celá populace ČR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17.1 - 23.1</c:v>
                </c:pt>
                <c:pt idx="1">
                  <c:v>24.1 - 30.1</c:v>
                </c:pt>
                <c:pt idx="2">
                  <c:v>31.1 - 6.2</c:v>
                </c:pt>
                <c:pt idx="3">
                  <c:v>7.2 - 13.2</c:v>
                </c:pt>
                <c:pt idx="4">
                  <c:v>14.2 - 20.2</c:v>
                </c:pt>
                <c:pt idx="5">
                  <c:v>21.2 - 27.2</c:v>
                </c:pt>
                <c:pt idx="6">
                  <c:v>28.2 - 6.3</c:v>
                </c:pt>
                <c:pt idx="7">
                  <c:v>7.3 - 13.3</c:v>
                </c:pt>
                <c:pt idx="8">
                  <c:v>14.3 - 20.3</c:v>
                </c:pt>
                <c:pt idx="9">
                  <c:v>21.3 - 27.3</c:v>
                </c:pt>
                <c:pt idx="10">
                  <c:v>28.3 - 3.4</c:v>
                </c:pt>
                <c:pt idx="11">
                  <c:v>4.4 - 10.4</c:v>
                </c:pt>
                <c:pt idx="12">
                  <c:v>11.4 - 17.4</c:v>
                </c:pt>
                <c:pt idx="13">
                  <c:v>18.4 - 24.4</c:v>
                </c:pt>
                <c:pt idx="14">
                  <c:v>25.4 - 1.5</c:v>
                </c:pt>
                <c:pt idx="15">
                  <c:v>2.5 - 8.5</c:v>
                </c:pt>
                <c:pt idx="16">
                  <c:v>9.5 - 15.5</c:v>
                </c:pt>
              </c:strCache>
            </c:strRef>
          </c:cat>
          <c:val>
            <c:numRef>
              <c:f>List1!$B$7:$R$7</c:f>
              <c:numCache>
                <c:formatCode>###0</c:formatCode>
                <c:ptCount val="17"/>
                <c:pt idx="0">
                  <c:v>452.03707758066713</c:v>
                </c:pt>
                <c:pt idx="1">
                  <c:v>440.9174289466132</c:v>
                </c:pt>
                <c:pt idx="2">
                  <c:v>468.67917356154953</c:v>
                </c:pt>
                <c:pt idx="3">
                  <c:v>495.59993634701965</c:v>
                </c:pt>
                <c:pt idx="4">
                  <c:v>608.30084573804879</c:v>
                </c:pt>
                <c:pt idx="5">
                  <c:v>769.04050607670092</c:v>
                </c:pt>
                <c:pt idx="6">
                  <c:v>802.45551743416058</c:v>
                </c:pt>
                <c:pt idx="7">
                  <c:v>725.98223640802814</c:v>
                </c:pt>
                <c:pt idx="8">
                  <c:v>615.35574886301583</c:v>
                </c:pt>
                <c:pt idx="9">
                  <c:v>467.71671657893819</c:v>
                </c:pt>
                <c:pt idx="10">
                  <c:v>343.98960097935134</c:v>
                </c:pt>
                <c:pt idx="11">
                  <c:v>264.27386778849899</c:v>
                </c:pt>
                <c:pt idx="12">
                  <c:v>202.23744150153752</c:v>
                </c:pt>
                <c:pt idx="13">
                  <c:v>163.29998279724944</c:v>
                </c:pt>
                <c:pt idx="14">
                  <c:v>137.31364426674185</c:v>
                </c:pt>
                <c:pt idx="15">
                  <c:v>102.29142319074671</c:v>
                </c:pt>
                <c:pt idx="16">
                  <c:v>72.511322185091302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ABAD-4927-AF32-6D9FDB8C63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05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1400"/>
        </c:scaling>
        <c:delete val="0"/>
        <c:axPos val="l"/>
        <c:numFmt formatCode="###0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194269833917821E-2"/>
          <c:y val="4.1915155129150068E-2"/>
          <c:w val="0.81706720452149362"/>
          <c:h val="0.76753447806737263"/>
        </c:manualLayout>
      </c:layout>
      <c:lineChart>
        <c:grouping val="standard"/>
        <c:varyColors val="0"/>
        <c:ser>
          <c:idx val="0"/>
          <c:order val="0"/>
          <c:tx>
            <c:strRef>
              <c:f>List1!$D$1</c:f>
              <c:strCache>
                <c:ptCount val="1"/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6"/>
              <c:layout>
                <c:manualLayout>
                  <c:x val="0"/>
                  <c:y val="-0.10333459327075069"/>
                </c:manualLayout>
              </c:layout>
              <c:numFmt formatCode="###0\,00%" sourceLinked="0"/>
              <c:spPr>
                <a:solidFill>
                  <a:srgbClr val="FBCBD8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62E-4708-B3D9-CEE9753FE499}"/>
                </c:ext>
              </c:extLst>
            </c:dLbl>
            <c:numFmt formatCode="###0\,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List1!$A$2:$A$18</c:f>
              <c:strCache>
                <c:ptCount val="17"/>
                <c:pt idx="0">
                  <c:v>21.01 - 27.01</c:v>
                </c:pt>
                <c:pt idx="1">
                  <c:v>28.01 - 03.02</c:v>
                </c:pt>
                <c:pt idx="2">
                  <c:v>04.02 - 10.02</c:v>
                </c:pt>
                <c:pt idx="3">
                  <c:v>11.02 - 17.02</c:v>
                </c:pt>
                <c:pt idx="4">
                  <c:v>18.02 - 24.02</c:v>
                </c:pt>
                <c:pt idx="5">
                  <c:v>25.02 - 03.03</c:v>
                </c:pt>
                <c:pt idx="6">
                  <c:v>04.03 - 10.03</c:v>
                </c:pt>
                <c:pt idx="7">
                  <c:v>11.03 - 17.03</c:v>
                </c:pt>
                <c:pt idx="8">
                  <c:v>18.03 - 24.03</c:v>
                </c:pt>
                <c:pt idx="9">
                  <c:v>25.03 - 31.03</c:v>
                </c:pt>
                <c:pt idx="10">
                  <c:v>01.04 - 07.04</c:v>
                </c:pt>
                <c:pt idx="11">
                  <c:v>08.04 - 14.04</c:v>
                </c:pt>
                <c:pt idx="12">
                  <c:v>15.04 - 21.04</c:v>
                </c:pt>
                <c:pt idx="13">
                  <c:v>22.04 - 28.04</c:v>
                </c:pt>
                <c:pt idx="14">
                  <c:v>29.04 - 05.05</c:v>
                </c:pt>
                <c:pt idx="15">
                  <c:v>06.05 - 12.05</c:v>
                </c:pt>
                <c:pt idx="16">
                  <c:v>13.05 - 19.05</c:v>
                </c:pt>
              </c:strCache>
            </c:strRef>
          </c:cat>
          <c:val>
            <c:numRef>
              <c:f>List1!$D$2:$D$18</c:f>
              <c:numCache>
                <c:formatCode>General</c:formatCode>
                <c:ptCount val="17"/>
                <c:pt idx="0">
                  <c:v>17.816312437657999</c:v>
                </c:pt>
                <c:pt idx="1">
                  <c:v>18.728971962616001</c:v>
                </c:pt>
                <c:pt idx="2">
                  <c:v>19.238391845978999</c:v>
                </c:pt>
                <c:pt idx="3">
                  <c:v>20.045644731837001</c:v>
                </c:pt>
                <c:pt idx="4">
                  <c:v>19.986151639546001</c:v>
                </c:pt>
                <c:pt idx="5">
                  <c:v>21.752951861943</c:v>
                </c:pt>
                <c:pt idx="6">
                  <c:v>25.472502486854999</c:v>
                </c:pt>
                <c:pt idx="7">
                  <c:v>29.899342645849998</c:v>
                </c:pt>
                <c:pt idx="8">
                  <c:v>28.224114525484001</c:v>
                </c:pt>
                <c:pt idx="9">
                  <c:v>28.329041054385002</c:v>
                </c:pt>
                <c:pt idx="10">
                  <c:v>24.682472480948</c:v>
                </c:pt>
                <c:pt idx="11">
                  <c:v>19.862896315337998</c:v>
                </c:pt>
                <c:pt idx="12">
                  <c:v>13.740352811466</c:v>
                </c:pt>
                <c:pt idx="13">
                  <c:v>10.419906687401999</c:v>
                </c:pt>
                <c:pt idx="14">
                  <c:v>8.2289392023900003</c:v>
                </c:pt>
                <c:pt idx="15">
                  <c:v>7.4610088520440003</c:v>
                </c:pt>
                <c:pt idx="16">
                  <c:v>3.5483307114140001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62E-4708-B3D9-CEE9753FE4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194269833917821E-2"/>
          <c:y val="4.1915155129150068E-2"/>
          <c:w val="0.81706720452149362"/>
          <c:h val="0.76753447806737263"/>
        </c:manualLayout>
      </c:layout>
      <c:lineChart>
        <c:grouping val="standard"/>
        <c:varyColors val="0"/>
        <c:ser>
          <c:idx val="0"/>
          <c:order val="0"/>
          <c:tx>
            <c:strRef>
              <c:f>List1!$D$1</c:f>
              <c:strCache>
                <c:ptCount val="1"/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6"/>
              <c:layout>
                <c:manualLayout>
                  <c:x val="-1.1728201244851596E-2"/>
                  <c:y val="-9.3940539337046075E-2"/>
                </c:manualLayout>
              </c:layout>
              <c:numFmt formatCode="###0\,00%" sourceLinked="0"/>
              <c:spPr>
                <a:solidFill>
                  <a:srgbClr val="FBCBD8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F29-438D-8691-E33F037B41E3}"/>
                </c:ext>
              </c:extLst>
            </c:dLbl>
            <c:numFmt formatCode="###0\,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List1!$A$2:$A$18</c:f>
              <c:strCache>
                <c:ptCount val="17"/>
                <c:pt idx="0">
                  <c:v>21.01 - 27.01</c:v>
                </c:pt>
                <c:pt idx="1">
                  <c:v>28.01 - 03.02</c:v>
                </c:pt>
                <c:pt idx="2">
                  <c:v>04.02 - 10.02</c:v>
                </c:pt>
                <c:pt idx="3">
                  <c:v>11.02 - 17.02</c:v>
                </c:pt>
                <c:pt idx="4">
                  <c:v>18.02 - 24.02</c:v>
                </c:pt>
                <c:pt idx="5">
                  <c:v>25.02 - 03.03</c:v>
                </c:pt>
                <c:pt idx="6">
                  <c:v>04.03 - 10.03</c:v>
                </c:pt>
                <c:pt idx="7">
                  <c:v>11.03 - 17.03</c:v>
                </c:pt>
                <c:pt idx="8">
                  <c:v>18.03 - 24.03</c:v>
                </c:pt>
                <c:pt idx="9">
                  <c:v>25.03 - 31.03</c:v>
                </c:pt>
                <c:pt idx="10">
                  <c:v>01.04 - 07.04</c:v>
                </c:pt>
                <c:pt idx="11">
                  <c:v>08.04 - 14.04</c:v>
                </c:pt>
                <c:pt idx="12">
                  <c:v>15.04 - 21.04</c:v>
                </c:pt>
                <c:pt idx="13">
                  <c:v>22.04 - 28.04</c:v>
                </c:pt>
                <c:pt idx="14">
                  <c:v>29.04 - 05.05</c:v>
                </c:pt>
                <c:pt idx="15">
                  <c:v>06.05 - 12.05</c:v>
                </c:pt>
                <c:pt idx="16">
                  <c:v>13.05 - 19.05</c:v>
                </c:pt>
              </c:strCache>
            </c:strRef>
          </c:cat>
          <c:val>
            <c:numRef>
              <c:f>List1!$D$2:$D$18</c:f>
              <c:numCache>
                <c:formatCode>General</c:formatCode>
                <c:ptCount val="17"/>
                <c:pt idx="0">
                  <c:v>26.265781595730001</c:v>
                </c:pt>
                <c:pt idx="1">
                  <c:v>26.421877006033998</c:v>
                </c:pt>
                <c:pt idx="2">
                  <c:v>27.554104703179</c:v>
                </c:pt>
                <c:pt idx="3">
                  <c:v>28.672427336999</c:v>
                </c:pt>
                <c:pt idx="4">
                  <c:v>30.979147778784998</c:v>
                </c:pt>
                <c:pt idx="5">
                  <c:v>30.184935312326001</c:v>
                </c:pt>
                <c:pt idx="6">
                  <c:v>29.633571537175001</c:v>
                </c:pt>
                <c:pt idx="7">
                  <c:v>28.240317169868</c:v>
                </c:pt>
                <c:pt idx="8">
                  <c:v>25.442917638924001</c:v>
                </c:pt>
                <c:pt idx="9">
                  <c:v>22.820998107381001</c:v>
                </c:pt>
                <c:pt idx="10">
                  <c:v>19.682374381671</c:v>
                </c:pt>
                <c:pt idx="11">
                  <c:v>18.073326771653001</c:v>
                </c:pt>
                <c:pt idx="12">
                  <c:v>13.204747774479999</c:v>
                </c:pt>
                <c:pt idx="13">
                  <c:v>11.203104786545</c:v>
                </c:pt>
                <c:pt idx="14">
                  <c:v>7.3127104377099998</c:v>
                </c:pt>
                <c:pt idx="15">
                  <c:v>5.0554016620490003</c:v>
                </c:pt>
                <c:pt idx="16">
                  <c:v>2.5758841548309999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F29-438D-8691-E33F037B41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Moravskoslezský kraj</c:v>
                </c:pt>
                <c:pt idx="1">
                  <c:v>Ústecký kraj</c:v>
                </c:pt>
                <c:pt idx="2">
                  <c:v>Zlínský kraj</c:v>
                </c:pt>
                <c:pt idx="3">
                  <c:v>Jihočeský kraj</c:v>
                </c:pt>
                <c:pt idx="4">
                  <c:v>Kraj Vysočina</c:v>
                </c:pt>
                <c:pt idx="5">
                  <c:v>Liberecký kraj</c:v>
                </c:pt>
                <c:pt idx="6">
                  <c:v>Olomoucký kraj</c:v>
                </c:pt>
                <c:pt idx="7">
                  <c:v>ČR</c:v>
                </c:pt>
                <c:pt idx="8">
                  <c:v>Jihomoravský kraj</c:v>
                </c:pt>
                <c:pt idx="9">
                  <c:v>Středočeský kraj</c:v>
                </c:pt>
                <c:pt idx="10">
                  <c:v>Hlavní město Praha</c:v>
                </c:pt>
                <c:pt idx="11">
                  <c:v>Plzeňský kraj</c:v>
                </c:pt>
                <c:pt idx="12">
                  <c:v>Pardubický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102.846604879894</c:v>
                </c:pt>
                <c:pt idx="1">
                  <c:v>91.440514679467995</c:v>
                </c:pt>
                <c:pt idx="2">
                  <c:v>88.648116227529997</c:v>
                </c:pt>
                <c:pt idx="3">
                  <c:v>88.394999368607003</c:v>
                </c:pt>
                <c:pt idx="4">
                  <c:v>87.688049762968006</c:v>
                </c:pt>
                <c:pt idx="5">
                  <c:v>85.725265304914998</c:v>
                </c:pt>
                <c:pt idx="6">
                  <c:v>78.734991142313007</c:v>
                </c:pt>
                <c:pt idx="7">
                  <c:v>73.139353598143003</c:v>
                </c:pt>
                <c:pt idx="8">
                  <c:v>69.484136323391994</c:v>
                </c:pt>
                <c:pt idx="9">
                  <c:v>65.458207452164999</c:v>
                </c:pt>
                <c:pt idx="10">
                  <c:v>63.252376984165998</c:v>
                </c:pt>
                <c:pt idx="11">
                  <c:v>56.228475036898999</c:v>
                </c:pt>
                <c:pt idx="12">
                  <c:v>49.193485746834</c:v>
                </c:pt>
                <c:pt idx="13">
                  <c:v>37.654382970176997</c:v>
                </c:pt>
                <c:pt idx="14">
                  <c:v>28.974309445624002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30.3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Kraj Vysočina</c:v>
                </c:pt>
                <c:pt idx="1">
                  <c:v>Jihočeský kraj</c:v>
                </c:pt>
                <c:pt idx="2">
                  <c:v>Moravskoslezský kraj</c:v>
                </c:pt>
                <c:pt idx="3">
                  <c:v>Zlínský kraj</c:v>
                </c:pt>
                <c:pt idx="4">
                  <c:v>Ústecký kraj</c:v>
                </c:pt>
                <c:pt idx="5">
                  <c:v>Jihomoravský kraj</c:v>
                </c:pt>
                <c:pt idx="6">
                  <c:v>Středočeský kraj</c:v>
                </c:pt>
                <c:pt idx="7">
                  <c:v>ČR</c:v>
                </c:pt>
                <c:pt idx="8">
                  <c:v>Olomoucký kraj</c:v>
                </c:pt>
                <c:pt idx="9">
                  <c:v>Pardubický kraj</c:v>
                </c:pt>
                <c:pt idx="10">
                  <c:v>Liberecký kraj</c:v>
                </c:pt>
                <c:pt idx="11">
                  <c:v>Hlavní město Praha</c:v>
                </c:pt>
                <c:pt idx="12">
                  <c:v>Plzeňský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355.47901349053802</c:v>
                </c:pt>
                <c:pt idx="1">
                  <c:v>482.434438396833</c:v>
                </c:pt>
                <c:pt idx="2">
                  <c:v>341.18585705887199</c:v>
                </c:pt>
                <c:pt idx="3">
                  <c:v>537.46689515500805</c:v>
                </c:pt>
                <c:pt idx="4">
                  <c:v>449.43371352096301</c:v>
                </c:pt>
                <c:pt idx="5">
                  <c:v>521.40900571867905</c:v>
                </c:pt>
                <c:pt idx="6">
                  <c:v>411.70177182398902</c:v>
                </c:pt>
                <c:pt idx="7">
                  <c:v>346.21274329212798</c:v>
                </c:pt>
                <c:pt idx="8">
                  <c:v>340.44410497026502</c:v>
                </c:pt>
                <c:pt idx="9">
                  <c:v>612.42844294707902</c:v>
                </c:pt>
                <c:pt idx="10">
                  <c:v>522.61917929432502</c:v>
                </c:pt>
                <c:pt idx="11">
                  <c:v>451.80338469654203</c:v>
                </c:pt>
                <c:pt idx="12">
                  <c:v>339.82285363500802</c:v>
                </c:pt>
                <c:pt idx="13">
                  <c:v>113.079532604598</c:v>
                </c:pt>
                <c:pt idx="14">
                  <c:v>265.354259276059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12-4CBF-BBB0-B856CD71C7F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13.4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Kraj Vysočina</c:v>
                </c:pt>
                <c:pt idx="1">
                  <c:v>Jihočeský kraj</c:v>
                </c:pt>
                <c:pt idx="2">
                  <c:v>Moravskoslezský kraj</c:v>
                </c:pt>
                <c:pt idx="3">
                  <c:v>Zlínský kraj</c:v>
                </c:pt>
                <c:pt idx="4">
                  <c:v>Ústecký kraj</c:v>
                </c:pt>
                <c:pt idx="5">
                  <c:v>Jihomoravský kraj</c:v>
                </c:pt>
                <c:pt idx="6">
                  <c:v>Středočeský kraj</c:v>
                </c:pt>
                <c:pt idx="7">
                  <c:v>ČR</c:v>
                </c:pt>
                <c:pt idx="8">
                  <c:v>Olomoucký kraj</c:v>
                </c:pt>
                <c:pt idx="9">
                  <c:v>Pardubický kraj</c:v>
                </c:pt>
                <c:pt idx="10">
                  <c:v>Liberecký kraj</c:v>
                </c:pt>
                <c:pt idx="11">
                  <c:v>Hlavní město Praha</c:v>
                </c:pt>
                <c:pt idx="12">
                  <c:v>Plzeňský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357.68695767371003</c:v>
                </c:pt>
                <c:pt idx="1">
                  <c:v>452.74616526471999</c:v>
                </c:pt>
                <c:pt idx="2">
                  <c:v>292.89493575207803</c:v>
                </c:pt>
                <c:pt idx="3">
                  <c:v>368.04798255179901</c:v>
                </c:pt>
                <c:pt idx="4">
                  <c:v>335.57717276231898</c:v>
                </c:pt>
                <c:pt idx="5">
                  <c:v>391.65745590850099</c:v>
                </c:pt>
                <c:pt idx="6">
                  <c:v>289.17571872857502</c:v>
                </c:pt>
                <c:pt idx="7">
                  <c:v>250.78230764109199</c:v>
                </c:pt>
                <c:pt idx="8">
                  <c:v>200.77472857220701</c:v>
                </c:pt>
                <c:pt idx="9">
                  <c:v>362.60332053276898</c:v>
                </c:pt>
                <c:pt idx="10">
                  <c:v>345.64760535339002</c:v>
                </c:pt>
                <c:pt idx="11">
                  <c:v>266.31724935973199</c:v>
                </c:pt>
                <c:pt idx="12">
                  <c:v>197.316495659037</c:v>
                </c:pt>
                <c:pt idx="13">
                  <c:v>129.83205595342699</c:v>
                </c:pt>
                <c:pt idx="14">
                  <c:v>161.026943663249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12-4CBF-BBB0-B856CD71C7F9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1.5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Kraj Vysočina</c:v>
                </c:pt>
                <c:pt idx="1">
                  <c:v>Jihočeský kraj</c:v>
                </c:pt>
                <c:pt idx="2">
                  <c:v>Moravskoslezský kraj</c:v>
                </c:pt>
                <c:pt idx="3">
                  <c:v>Zlínský kraj</c:v>
                </c:pt>
                <c:pt idx="4">
                  <c:v>Ústecký kraj</c:v>
                </c:pt>
                <c:pt idx="5">
                  <c:v>Jihomoravský kraj</c:v>
                </c:pt>
                <c:pt idx="6">
                  <c:v>Středočeský kraj</c:v>
                </c:pt>
                <c:pt idx="7">
                  <c:v>ČR</c:v>
                </c:pt>
                <c:pt idx="8">
                  <c:v>Olomoucký kraj</c:v>
                </c:pt>
                <c:pt idx="9">
                  <c:v>Pardubický kraj</c:v>
                </c:pt>
                <c:pt idx="10">
                  <c:v>Liberecký kraj</c:v>
                </c:pt>
                <c:pt idx="11">
                  <c:v>Hlavní město Praha</c:v>
                </c:pt>
                <c:pt idx="12">
                  <c:v>Plzeňský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223.00236250027501</c:v>
                </c:pt>
                <c:pt idx="1">
                  <c:v>239.98020781791101</c:v>
                </c:pt>
                <c:pt idx="2">
                  <c:v>149.071974468799</c:v>
                </c:pt>
                <c:pt idx="3">
                  <c:v>198.62906994859</c:v>
                </c:pt>
                <c:pt idx="4">
                  <c:v>155.80368735393401</c:v>
                </c:pt>
                <c:pt idx="5">
                  <c:v>153.77961458984001</c:v>
                </c:pt>
                <c:pt idx="6">
                  <c:v>148.50205079908801</c:v>
                </c:pt>
                <c:pt idx="7">
                  <c:v>175.32568410306399</c:v>
                </c:pt>
                <c:pt idx="8">
                  <c:v>106.93436630476199</c:v>
                </c:pt>
                <c:pt idx="9">
                  <c:v>209.85310282802001</c:v>
                </c:pt>
                <c:pt idx="10">
                  <c:v>116.13759539873899</c:v>
                </c:pt>
                <c:pt idx="11">
                  <c:v>124.22465944575301</c:v>
                </c:pt>
                <c:pt idx="12">
                  <c:v>98.658247829518004</c:v>
                </c:pt>
                <c:pt idx="13">
                  <c:v>58.633831720902002</c:v>
                </c:pt>
                <c:pt idx="14">
                  <c:v>40.823732196316001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C12-4CBF-BBB0-B856CD71C7F9}"/>
            </c:ext>
          </c:extLst>
        </c:ser>
        <c:ser>
          <c:idx val="2"/>
          <c:order val="3"/>
          <c:tx>
            <c:strRef>
              <c:f>Sheet1!$E$1</c:f>
              <c:strCache>
                <c:ptCount val="1"/>
                <c:pt idx="0">
                  <c:v>08.05.2021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Kraj Vysočina</c:v>
                </c:pt>
                <c:pt idx="1">
                  <c:v>Jihočeský kraj</c:v>
                </c:pt>
                <c:pt idx="2">
                  <c:v>Moravskoslezský kraj</c:v>
                </c:pt>
                <c:pt idx="3">
                  <c:v>Zlínský kraj</c:v>
                </c:pt>
                <c:pt idx="4">
                  <c:v>Ústecký kraj</c:v>
                </c:pt>
                <c:pt idx="5">
                  <c:v>Jihomoravský kraj</c:v>
                </c:pt>
                <c:pt idx="6">
                  <c:v>Středočeský kraj</c:v>
                </c:pt>
                <c:pt idx="7">
                  <c:v>ČR</c:v>
                </c:pt>
                <c:pt idx="8">
                  <c:v>Olomoucký kraj</c:v>
                </c:pt>
                <c:pt idx="9">
                  <c:v>Pardubický kraj</c:v>
                </c:pt>
                <c:pt idx="10">
                  <c:v>Liberecký kraj</c:v>
                </c:pt>
                <c:pt idx="11">
                  <c:v>Hlavní město Praha</c:v>
                </c:pt>
                <c:pt idx="12">
                  <c:v>Plzeňský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108.18926497538099</c:v>
                </c:pt>
                <c:pt idx="1">
                  <c:v>101.43493320138499</c:v>
                </c:pt>
                <c:pt idx="2">
                  <c:v>99.731250524901</c:v>
                </c:pt>
                <c:pt idx="3">
                  <c:v>91.525159682193006</c:v>
                </c:pt>
                <c:pt idx="4">
                  <c:v>89.886742704192002</c:v>
                </c:pt>
                <c:pt idx="5">
                  <c:v>76.889807294920004</c:v>
                </c:pt>
                <c:pt idx="6">
                  <c:v>74.725472846185994</c:v>
                </c:pt>
                <c:pt idx="7">
                  <c:v>73.237311081027002</c:v>
                </c:pt>
                <c:pt idx="8">
                  <c:v>73.108189208357999</c:v>
                </c:pt>
                <c:pt idx="9">
                  <c:v>68.523462147925002</c:v>
                </c:pt>
                <c:pt idx="10">
                  <c:v>66.364340227849993</c:v>
                </c:pt>
                <c:pt idx="11">
                  <c:v>61.261475891056001</c:v>
                </c:pt>
                <c:pt idx="12">
                  <c:v>54.810137683065001</c:v>
                </c:pt>
                <c:pt idx="13">
                  <c:v>46.069439209279999</c:v>
                </c:pt>
                <c:pt idx="14">
                  <c:v>18.14388097614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C12-4CBF-BBB0-B856CD71C7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Moravskoslezský kraj</c:v>
                </c:pt>
                <c:pt idx="1">
                  <c:v>Kraj Vysočina</c:v>
                </c:pt>
                <c:pt idx="2">
                  <c:v>Olomoucký kraj</c:v>
                </c:pt>
                <c:pt idx="3">
                  <c:v>Zlínský kraj</c:v>
                </c:pt>
                <c:pt idx="4">
                  <c:v>Jihočeský kraj</c:v>
                </c:pt>
                <c:pt idx="5">
                  <c:v>Hlavní město Praha</c:v>
                </c:pt>
                <c:pt idx="6">
                  <c:v>Ústecký kraj</c:v>
                </c:pt>
                <c:pt idx="7">
                  <c:v>ČR</c:v>
                </c:pt>
                <c:pt idx="8">
                  <c:v>Pardubický kraj</c:v>
                </c:pt>
                <c:pt idx="9">
                  <c:v>Středočeský kraj</c:v>
                </c:pt>
                <c:pt idx="10">
                  <c:v>Plzeňský kraj</c:v>
                </c:pt>
                <c:pt idx="11">
                  <c:v>Jihomoravský kraj</c:v>
                </c:pt>
                <c:pt idx="12">
                  <c:v>Liberecký kraj</c:v>
                </c:pt>
                <c:pt idx="13">
                  <c:v>Karlovarský kraj</c:v>
                </c:pt>
                <c:pt idx="14">
                  <c:v>Královéhradecký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108.129671621735</c:v>
                </c:pt>
                <c:pt idx="1">
                  <c:v>106.38297872340399</c:v>
                </c:pt>
                <c:pt idx="2">
                  <c:v>85.891776361783997</c:v>
                </c:pt>
                <c:pt idx="3">
                  <c:v>81.693934777327996</c:v>
                </c:pt>
                <c:pt idx="4">
                  <c:v>75.946409097989999</c:v>
                </c:pt>
                <c:pt idx="5">
                  <c:v>74.199356211468</c:v>
                </c:pt>
                <c:pt idx="6">
                  <c:v>72.806178532169994</c:v>
                </c:pt>
                <c:pt idx="7">
                  <c:v>72.116011889652995</c:v>
                </c:pt>
                <c:pt idx="8">
                  <c:v>67.278581383054998</c:v>
                </c:pt>
                <c:pt idx="9">
                  <c:v>63.814037386517001</c:v>
                </c:pt>
                <c:pt idx="10">
                  <c:v>61.387354205032999</c:v>
                </c:pt>
                <c:pt idx="11">
                  <c:v>59.921436339022002</c:v>
                </c:pt>
                <c:pt idx="12">
                  <c:v>58.068797699369</c:v>
                </c:pt>
                <c:pt idx="13">
                  <c:v>46.069439209279999</c:v>
                </c:pt>
                <c:pt idx="14">
                  <c:v>15.875895854123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30.3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Moravskoslezský kraj</c:v>
                </c:pt>
                <c:pt idx="2">
                  <c:v>Kraj Vysočina</c:v>
                </c:pt>
                <c:pt idx="3">
                  <c:v>Jihočeský kraj</c:v>
                </c:pt>
                <c:pt idx="4">
                  <c:v>Olomoucký kraj</c:v>
                </c:pt>
                <c:pt idx="5">
                  <c:v>Liberecký kraj</c:v>
                </c:pt>
                <c:pt idx="6">
                  <c:v>Jihomoravský kraj</c:v>
                </c:pt>
                <c:pt idx="7">
                  <c:v>ČR</c:v>
                </c:pt>
                <c:pt idx="8">
                  <c:v>Pardubický kraj</c:v>
                </c:pt>
                <c:pt idx="9">
                  <c:v>Ústecký kraj</c:v>
                </c:pt>
                <c:pt idx="10">
                  <c:v>Hlavní město Praha</c:v>
                </c:pt>
                <c:pt idx="11">
                  <c:v>Středočeský kraj</c:v>
                </c:pt>
                <c:pt idx="12">
                  <c:v>Plzeňský kraj</c:v>
                </c:pt>
                <c:pt idx="13">
                  <c:v>Karlovarský kraj</c:v>
                </c:pt>
                <c:pt idx="14">
                  <c:v>Královéhradecký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341.18585705887199</c:v>
                </c:pt>
                <c:pt idx="1">
                  <c:v>482.434438396833</c:v>
                </c:pt>
                <c:pt idx="2">
                  <c:v>449.43371352096301</c:v>
                </c:pt>
                <c:pt idx="3">
                  <c:v>355.47901349053802</c:v>
                </c:pt>
                <c:pt idx="4">
                  <c:v>537.46689515500805</c:v>
                </c:pt>
                <c:pt idx="5">
                  <c:v>340.44410497026502</c:v>
                </c:pt>
                <c:pt idx="6">
                  <c:v>612.42844294707902</c:v>
                </c:pt>
                <c:pt idx="7">
                  <c:v>411.70177182398902</c:v>
                </c:pt>
                <c:pt idx="8">
                  <c:v>521.40900571867905</c:v>
                </c:pt>
                <c:pt idx="9">
                  <c:v>451.80338469654203</c:v>
                </c:pt>
                <c:pt idx="10">
                  <c:v>339.82285363500802</c:v>
                </c:pt>
                <c:pt idx="11">
                  <c:v>346.21274329212798</c:v>
                </c:pt>
                <c:pt idx="12">
                  <c:v>522.61917929432502</c:v>
                </c:pt>
                <c:pt idx="13">
                  <c:v>113.079532604598</c:v>
                </c:pt>
                <c:pt idx="14">
                  <c:v>265.354259276059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6F-4ABE-BBEB-A66F965F780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13.4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Moravskoslezský kraj</c:v>
                </c:pt>
                <c:pt idx="2">
                  <c:v>Kraj Vysočina</c:v>
                </c:pt>
                <c:pt idx="3">
                  <c:v>Jihočeský kraj</c:v>
                </c:pt>
                <c:pt idx="4">
                  <c:v>Olomoucký kraj</c:v>
                </c:pt>
                <c:pt idx="5">
                  <c:v>Liberecký kraj</c:v>
                </c:pt>
                <c:pt idx="6">
                  <c:v>Jihomoravský kraj</c:v>
                </c:pt>
                <c:pt idx="7">
                  <c:v>ČR</c:v>
                </c:pt>
                <c:pt idx="8">
                  <c:v>Pardubický kraj</c:v>
                </c:pt>
                <c:pt idx="9">
                  <c:v>Ústecký kraj</c:v>
                </c:pt>
                <c:pt idx="10">
                  <c:v>Hlavní město Praha</c:v>
                </c:pt>
                <c:pt idx="11">
                  <c:v>Středočeský kraj</c:v>
                </c:pt>
                <c:pt idx="12">
                  <c:v>Plzeňský kraj</c:v>
                </c:pt>
                <c:pt idx="13">
                  <c:v>Karlovarský kraj</c:v>
                </c:pt>
                <c:pt idx="14">
                  <c:v>Královéhradecký kraj</c:v>
                </c:pt>
              </c:strCache>
            </c:str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293.94473838918202</c:v>
                </c:pt>
                <c:pt idx="1">
                  <c:v>452.74616526471999</c:v>
                </c:pt>
                <c:pt idx="2">
                  <c:v>335.57717276231898</c:v>
                </c:pt>
                <c:pt idx="3">
                  <c:v>357.68695767371003</c:v>
                </c:pt>
                <c:pt idx="4">
                  <c:v>368.04798255179901</c:v>
                </c:pt>
                <c:pt idx="5">
                  <c:v>200.77472857220701</c:v>
                </c:pt>
                <c:pt idx="6">
                  <c:v>362.60332053276898</c:v>
                </c:pt>
                <c:pt idx="7">
                  <c:v>289.17571872857502</c:v>
                </c:pt>
                <c:pt idx="8">
                  <c:v>391.65745590850099</c:v>
                </c:pt>
                <c:pt idx="9">
                  <c:v>265.46639552791203</c:v>
                </c:pt>
                <c:pt idx="10">
                  <c:v>197.316495659037</c:v>
                </c:pt>
                <c:pt idx="11">
                  <c:v>250.78230764109199</c:v>
                </c:pt>
                <c:pt idx="12">
                  <c:v>345.64760535339002</c:v>
                </c:pt>
                <c:pt idx="13">
                  <c:v>129.83205595342699</c:v>
                </c:pt>
                <c:pt idx="14">
                  <c:v>161.026943663249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6F-4ABE-BBEB-A66F965F7806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1.5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Moravskoslezský kraj</c:v>
                </c:pt>
                <c:pt idx="2">
                  <c:v>Kraj Vysočina</c:v>
                </c:pt>
                <c:pt idx="3">
                  <c:v>Jihočeský kraj</c:v>
                </c:pt>
                <c:pt idx="4">
                  <c:v>Olomoucký kraj</c:v>
                </c:pt>
                <c:pt idx="5">
                  <c:v>Liberecký kraj</c:v>
                </c:pt>
                <c:pt idx="6">
                  <c:v>Jihomoravský kraj</c:v>
                </c:pt>
                <c:pt idx="7">
                  <c:v>ČR</c:v>
                </c:pt>
                <c:pt idx="8">
                  <c:v>Pardubický kraj</c:v>
                </c:pt>
                <c:pt idx="9">
                  <c:v>Ústecký kraj</c:v>
                </c:pt>
                <c:pt idx="10">
                  <c:v>Hlavní město Praha</c:v>
                </c:pt>
                <c:pt idx="11">
                  <c:v>Středočeský kraj</c:v>
                </c:pt>
                <c:pt idx="12">
                  <c:v>Plzeňský kraj</c:v>
                </c:pt>
                <c:pt idx="13">
                  <c:v>Karlovarský kraj</c:v>
                </c:pt>
                <c:pt idx="14">
                  <c:v>Královéhradecký kraj</c:v>
                </c:pt>
              </c:strCache>
            </c:str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149.071974468799</c:v>
                </c:pt>
                <c:pt idx="1">
                  <c:v>239.98020781791101</c:v>
                </c:pt>
                <c:pt idx="2">
                  <c:v>155.80368735393401</c:v>
                </c:pt>
                <c:pt idx="3">
                  <c:v>223.00236250027501</c:v>
                </c:pt>
                <c:pt idx="4">
                  <c:v>198.62906994859</c:v>
                </c:pt>
                <c:pt idx="5">
                  <c:v>106.93436630476199</c:v>
                </c:pt>
                <c:pt idx="6">
                  <c:v>209.85310282802001</c:v>
                </c:pt>
                <c:pt idx="7">
                  <c:v>148.50205079908801</c:v>
                </c:pt>
                <c:pt idx="8">
                  <c:v>153.77961458984001</c:v>
                </c:pt>
                <c:pt idx="9">
                  <c:v>124.22465944575301</c:v>
                </c:pt>
                <c:pt idx="10">
                  <c:v>98.658247829518004</c:v>
                </c:pt>
                <c:pt idx="11">
                  <c:v>175.32568410306399</c:v>
                </c:pt>
                <c:pt idx="12">
                  <c:v>116.13759539873899</c:v>
                </c:pt>
                <c:pt idx="13">
                  <c:v>58.633831720902002</c:v>
                </c:pt>
                <c:pt idx="14">
                  <c:v>40.823732196316001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6F-4ABE-BBEB-A66F965F7806}"/>
            </c:ext>
          </c:extLst>
        </c:ser>
        <c:ser>
          <c:idx val="2"/>
          <c:order val="3"/>
          <c:tx>
            <c:strRef>
              <c:f>Sheet1!$E$1</c:f>
              <c:strCache>
                <c:ptCount val="1"/>
                <c:pt idx="0">
                  <c:v>08.05.2021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Moravskoslezský kraj</c:v>
                </c:pt>
                <c:pt idx="2">
                  <c:v>Kraj Vysočina</c:v>
                </c:pt>
                <c:pt idx="3">
                  <c:v>Jihočeský kraj</c:v>
                </c:pt>
                <c:pt idx="4">
                  <c:v>Olomoucký kraj</c:v>
                </c:pt>
                <c:pt idx="5">
                  <c:v>Liberecký kraj</c:v>
                </c:pt>
                <c:pt idx="6">
                  <c:v>Jihomoravský kraj</c:v>
                </c:pt>
                <c:pt idx="7">
                  <c:v>ČR</c:v>
                </c:pt>
                <c:pt idx="8">
                  <c:v>Pardubický kraj</c:v>
                </c:pt>
                <c:pt idx="9">
                  <c:v>Ústecký kraj</c:v>
                </c:pt>
                <c:pt idx="10">
                  <c:v>Hlavní město Praha</c:v>
                </c:pt>
                <c:pt idx="11">
                  <c:v>Středočeský kraj</c:v>
                </c:pt>
                <c:pt idx="12">
                  <c:v>Plzeňský kraj</c:v>
                </c:pt>
                <c:pt idx="13">
                  <c:v>Karlovarský kraj</c:v>
                </c:pt>
                <c:pt idx="14">
                  <c:v>Královéhradecký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108.129671621735</c:v>
                </c:pt>
                <c:pt idx="1">
                  <c:v>106.38297872340399</c:v>
                </c:pt>
                <c:pt idx="2">
                  <c:v>85.891776361783997</c:v>
                </c:pt>
                <c:pt idx="3">
                  <c:v>81.693934777327996</c:v>
                </c:pt>
                <c:pt idx="4">
                  <c:v>75.946409097989999</c:v>
                </c:pt>
                <c:pt idx="5">
                  <c:v>74.199356211468</c:v>
                </c:pt>
                <c:pt idx="6">
                  <c:v>72.806178532169994</c:v>
                </c:pt>
                <c:pt idx="7">
                  <c:v>72.116011889652995</c:v>
                </c:pt>
                <c:pt idx="8">
                  <c:v>67.278581383054998</c:v>
                </c:pt>
                <c:pt idx="9">
                  <c:v>63.814037386517001</c:v>
                </c:pt>
                <c:pt idx="10">
                  <c:v>61.387354205032999</c:v>
                </c:pt>
                <c:pt idx="11">
                  <c:v>59.921436339022002</c:v>
                </c:pt>
                <c:pt idx="12">
                  <c:v>58.068797699369</c:v>
                </c:pt>
                <c:pt idx="13">
                  <c:v>46.069439209279999</c:v>
                </c:pt>
                <c:pt idx="14">
                  <c:v>15.875895854123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C6F-4ABE-BBEB-A66F965F78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316191038232933E-2"/>
          <c:y val="3.3169839791542172E-2"/>
          <c:w val="0.87325910066909118"/>
          <c:h val="0.73613490142608773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Jihočeský kraj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17.1 - 23.1</c:v>
                </c:pt>
                <c:pt idx="1">
                  <c:v>24.1 - 30.1</c:v>
                </c:pt>
                <c:pt idx="2">
                  <c:v>31.1 - 6.2</c:v>
                </c:pt>
                <c:pt idx="3">
                  <c:v>7.2 - 13.2</c:v>
                </c:pt>
                <c:pt idx="4">
                  <c:v>14.2 - 20.2</c:v>
                </c:pt>
                <c:pt idx="5">
                  <c:v>21.2 - 27.2</c:v>
                </c:pt>
                <c:pt idx="6">
                  <c:v>28.2 - 6.3</c:v>
                </c:pt>
                <c:pt idx="7">
                  <c:v>7.3 - 13.3</c:v>
                </c:pt>
                <c:pt idx="8">
                  <c:v>14.3 - 20.3</c:v>
                </c:pt>
                <c:pt idx="9">
                  <c:v>21.3 - 27.3</c:v>
                </c:pt>
                <c:pt idx="10">
                  <c:v>28.3 - 3.4</c:v>
                </c:pt>
                <c:pt idx="11">
                  <c:v>4.4 - 10.4</c:v>
                </c:pt>
                <c:pt idx="12">
                  <c:v>11.4 - 17.4</c:v>
                </c:pt>
                <c:pt idx="13">
                  <c:v>18.4 - 24.4</c:v>
                </c:pt>
                <c:pt idx="14">
                  <c:v>25.4 - 1.5</c:v>
                </c:pt>
                <c:pt idx="15">
                  <c:v>2.5 - 8.5</c:v>
                </c:pt>
                <c:pt idx="16">
                  <c:v>9.5 - 15.5</c:v>
                </c:pt>
              </c:strCache>
            </c:strRef>
          </c:cat>
          <c:val>
            <c:numRef>
              <c:f>List1!$B$2:$R$2</c:f>
              <c:numCache>
                <c:formatCode>###0</c:formatCode>
                <c:ptCount val="17"/>
                <c:pt idx="0">
                  <c:v>372.30926531075221</c:v>
                </c:pt>
                <c:pt idx="1">
                  <c:v>359.87823808835651</c:v>
                </c:pt>
                <c:pt idx="2">
                  <c:v>375.57240995663113</c:v>
                </c:pt>
                <c:pt idx="3">
                  <c:v>389.71270342210624</c:v>
                </c:pt>
                <c:pt idx="4">
                  <c:v>470.04821684683867</c:v>
                </c:pt>
                <c:pt idx="5">
                  <c:v>665.99228343985146</c:v>
                </c:pt>
                <c:pt idx="6">
                  <c:v>824.79865620595695</c:v>
                </c:pt>
                <c:pt idx="7">
                  <c:v>847.64066872710907</c:v>
                </c:pt>
                <c:pt idx="8">
                  <c:v>807.86138161544272</c:v>
                </c:pt>
                <c:pt idx="9">
                  <c:v>619.22054351558745</c:v>
                </c:pt>
                <c:pt idx="10">
                  <c:v>429.18121485321274</c:v>
                </c:pt>
                <c:pt idx="11">
                  <c:v>365.47220033843456</c:v>
                </c:pt>
                <c:pt idx="12">
                  <c:v>256.54532430219194</c:v>
                </c:pt>
                <c:pt idx="13">
                  <c:v>234.79102666299943</c:v>
                </c:pt>
                <c:pt idx="14">
                  <c:v>195.78867875273281</c:v>
                </c:pt>
                <c:pt idx="15">
                  <c:v>152.90163483546752</c:v>
                </c:pt>
                <c:pt idx="16">
                  <c:v>98.205115056926303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18D-4DB5-8105-41A89BD8471A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17.1 - 23.1</c:v>
                </c:pt>
                <c:pt idx="1">
                  <c:v>24.1 - 30.1</c:v>
                </c:pt>
                <c:pt idx="2">
                  <c:v>31.1 - 6.2</c:v>
                </c:pt>
                <c:pt idx="3">
                  <c:v>7.2 - 13.2</c:v>
                </c:pt>
                <c:pt idx="4">
                  <c:v>14.2 - 20.2</c:v>
                </c:pt>
                <c:pt idx="5">
                  <c:v>21.2 - 27.2</c:v>
                </c:pt>
                <c:pt idx="6">
                  <c:v>28.2 - 6.3</c:v>
                </c:pt>
                <c:pt idx="7">
                  <c:v>7.3 - 13.3</c:v>
                </c:pt>
                <c:pt idx="8">
                  <c:v>14.3 - 20.3</c:v>
                </c:pt>
                <c:pt idx="9">
                  <c:v>21.3 - 27.3</c:v>
                </c:pt>
                <c:pt idx="10">
                  <c:v>28.3 - 3.4</c:v>
                </c:pt>
                <c:pt idx="11">
                  <c:v>4.4 - 10.4</c:v>
                </c:pt>
                <c:pt idx="12">
                  <c:v>11.4 - 17.4</c:v>
                </c:pt>
                <c:pt idx="13">
                  <c:v>18.4 - 24.4</c:v>
                </c:pt>
                <c:pt idx="14">
                  <c:v>25.4 - 1.5</c:v>
                </c:pt>
                <c:pt idx="15">
                  <c:v>2.5 - 8.5</c:v>
                </c:pt>
                <c:pt idx="16">
                  <c:v>9.5 - 15.5</c:v>
                </c:pt>
              </c:strCache>
            </c:strRef>
          </c:cat>
          <c:val>
            <c:numRef>
              <c:f>List1!$B$3:$R$3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18D-4DB5-8105-41A89BD8471A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17.1 - 23.1</c:v>
                </c:pt>
                <c:pt idx="1">
                  <c:v>24.1 - 30.1</c:v>
                </c:pt>
                <c:pt idx="2">
                  <c:v>31.1 - 6.2</c:v>
                </c:pt>
                <c:pt idx="3">
                  <c:v>7.2 - 13.2</c:v>
                </c:pt>
                <c:pt idx="4">
                  <c:v>14.2 - 20.2</c:v>
                </c:pt>
                <c:pt idx="5">
                  <c:v>21.2 - 27.2</c:v>
                </c:pt>
                <c:pt idx="6">
                  <c:v>28.2 - 6.3</c:v>
                </c:pt>
                <c:pt idx="7">
                  <c:v>7.3 - 13.3</c:v>
                </c:pt>
                <c:pt idx="8">
                  <c:v>14.3 - 20.3</c:v>
                </c:pt>
                <c:pt idx="9">
                  <c:v>21.3 - 27.3</c:v>
                </c:pt>
                <c:pt idx="10">
                  <c:v>28.3 - 3.4</c:v>
                </c:pt>
                <c:pt idx="11">
                  <c:v>4.4 - 10.4</c:v>
                </c:pt>
                <c:pt idx="12">
                  <c:v>11.4 - 17.4</c:v>
                </c:pt>
                <c:pt idx="13">
                  <c:v>18.4 - 24.4</c:v>
                </c:pt>
                <c:pt idx="14">
                  <c:v>25.4 - 1.5</c:v>
                </c:pt>
                <c:pt idx="15">
                  <c:v>2.5 - 8.5</c:v>
                </c:pt>
                <c:pt idx="16">
                  <c:v>9.5 - 15.5</c:v>
                </c:pt>
              </c:strCache>
            </c:strRef>
          </c:cat>
          <c:val>
            <c:numRef>
              <c:f>List1!$B$4:$R$4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18D-4DB5-8105-41A89BD8471A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17.1 - 23.1</c:v>
                </c:pt>
                <c:pt idx="1">
                  <c:v>24.1 - 30.1</c:v>
                </c:pt>
                <c:pt idx="2">
                  <c:v>31.1 - 6.2</c:v>
                </c:pt>
                <c:pt idx="3">
                  <c:v>7.2 - 13.2</c:v>
                </c:pt>
                <c:pt idx="4">
                  <c:v>14.2 - 20.2</c:v>
                </c:pt>
                <c:pt idx="5">
                  <c:v>21.2 - 27.2</c:v>
                </c:pt>
                <c:pt idx="6">
                  <c:v>28.2 - 6.3</c:v>
                </c:pt>
                <c:pt idx="7">
                  <c:v>7.3 - 13.3</c:v>
                </c:pt>
                <c:pt idx="8">
                  <c:v>14.3 - 20.3</c:v>
                </c:pt>
                <c:pt idx="9">
                  <c:v>21.3 - 27.3</c:v>
                </c:pt>
                <c:pt idx="10">
                  <c:v>28.3 - 3.4</c:v>
                </c:pt>
                <c:pt idx="11">
                  <c:v>4.4 - 10.4</c:v>
                </c:pt>
                <c:pt idx="12">
                  <c:v>11.4 - 17.4</c:v>
                </c:pt>
                <c:pt idx="13">
                  <c:v>18.4 - 24.4</c:v>
                </c:pt>
                <c:pt idx="14">
                  <c:v>25.4 - 1.5</c:v>
                </c:pt>
                <c:pt idx="15">
                  <c:v>2.5 - 8.5</c:v>
                </c:pt>
                <c:pt idx="16">
                  <c:v>9.5 - 15.5</c:v>
                </c:pt>
              </c:strCache>
            </c:strRef>
          </c:cat>
          <c:val>
            <c:numRef>
              <c:f>List1!$B$5:$R$5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18D-4DB5-8105-41A89BD8471A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17.1 - 23.1</c:v>
                </c:pt>
                <c:pt idx="1">
                  <c:v>24.1 - 30.1</c:v>
                </c:pt>
                <c:pt idx="2">
                  <c:v>31.1 - 6.2</c:v>
                </c:pt>
                <c:pt idx="3">
                  <c:v>7.2 - 13.2</c:v>
                </c:pt>
                <c:pt idx="4">
                  <c:v>14.2 - 20.2</c:v>
                </c:pt>
                <c:pt idx="5">
                  <c:v>21.2 - 27.2</c:v>
                </c:pt>
                <c:pt idx="6">
                  <c:v>28.2 - 6.3</c:v>
                </c:pt>
                <c:pt idx="7">
                  <c:v>7.3 - 13.3</c:v>
                </c:pt>
                <c:pt idx="8">
                  <c:v>14.3 - 20.3</c:v>
                </c:pt>
                <c:pt idx="9">
                  <c:v>21.3 - 27.3</c:v>
                </c:pt>
                <c:pt idx="10">
                  <c:v>28.3 - 3.4</c:v>
                </c:pt>
                <c:pt idx="11">
                  <c:v>4.4 - 10.4</c:v>
                </c:pt>
                <c:pt idx="12">
                  <c:v>11.4 - 17.4</c:v>
                </c:pt>
                <c:pt idx="13">
                  <c:v>18.4 - 24.4</c:v>
                </c:pt>
                <c:pt idx="14">
                  <c:v>25.4 - 1.5</c:v>
                </c:pt>
                <c:pt idx="15">
                  <c:v>2.5 - 8.5</c:v>
                </c:pt>
                <c:pt idx="16">
                  <c:v>9.5 - 15.5</c:v>
                </c:pt>
              </c:strCache>
            </c:strRef>
          </c:cat>
          <c:val>
            <c:numRef>
              <c:f>List1!$B$6:$R$6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18D-4DB5-8105-41A89BD8471A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Celá populace ČR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17.1 - 23.1</c:v>
                </c:pt>
                <c:pt idx="1">
                  <c:v>24.1 - 30.1</c:v>
                </c:pt>
                <c:pt idx="2">
                  <c:v>31.1 - 6.2</c:v>
                </c:pt>
                <c:pt idx="3">
                  <c:v>7.2 - 13.2</c:v>
                </c:pt>
                <c:pt idx="4">
                  <c:v>14.2 - 20.2</c:v>
                </c:pt>
                <c:pt idx="5">
                  <c:v>21.2 - 27.2</c:v>
                </c:pt>
                <c:pt idx="6">
                  <c:v>28.2 - 6.3</c:v>
                </c:pt>
                <c:pt idx="7">
                  <c:v>7.3 - 13.3</c:v>
                </c:pt>
                <c:pt idx="8">
                  <c:v>14.3 - 20.3</c:v>
                </c:pt>
                <c:pt idx="9">
                  <c:v>21.3 - 27.3</c:v>
                </c:pt>
                <c:pt idx="10">
                  <c:v>28.3 - 3.4</c:v>
                </c:pt>
                <c:pt idx="11">
                  <c:v>4.4 - 10.4</c:v>
                </c:pt>
                <c:pt idx="12">
                  <c:v>11.4 - 17.4</c:v>
                </c:pt>
                <c:pt idx="13">
                  <c:v>18.4 - 24.4</c:v>
                </c:pt>
                <c:pt idx="14">
                  <c:v>25.4 - 1.5</c:v>
                </c:pt>
                <c:pt idx="15">
                  <c:v>2.5 - 8.5</c:v>
                </c:pt>
                <c:pt idx="16">
                  <c:v>9.5 - 15.5</c:v>
                </c:pt>
              </c:strCache>
            </c:strRef>
          </c:cat>
          <c:val>
            <c:numRef>
              <c:f>List1!$B$7:$R$7</c:f>
              <c:numCache>
                <c:formatCode>###0</c:formatCode>
                <c:ptCount val="17"/>
                <c:pt idx="0">
                  <c:v>452.03707758066713</c:v>
                </c:pt>
                <c:pt idx="1">
                  <c:v>440.9174289466132</c:v>
                </c:pt>
                <c:pt idx="2">
                  <c:v>468.67917356154953</c:v>
                </c:pt>
                <c:pt idx="3">
                  <c:v>495.59993634701965</c:v>
                </c:pt>
                <c:pt idx="4">
                  <c:v>608.30084573804879</c:v>
                </c:pt>
                <c:pt idx="5">
                  <c:v>769.04050607670092</c:v>
                </c:pt>
                <c:pt idx="6">
                  <c:v>802.45551743416058</c:v>
                </c:pt>
                <c:pt idx="7">
                  <c:v>725.98223640802814</c:v>
                </c:pt>
                <c:pt idx="8">
                  <c:v>615.35574886301583</c:v>
                </c:pt>
                <c:pt idx="9">
                  <c:v>467.71671657893819</c:v>
                </c:pt>
                <c:pt idx="10">
                  <c:v>343.98960097935134</c:v>
                </c:pt>
                <c:pt idx="11">
                  <c:v>264.27386778849899</c:v>
                </c:pt>
                <c:pt idx="12">
                  <c:v>202.23744150153752</c:v>
                </c:pt>
                <c:pt idx="13">
                  <c:v>163.29998279724944</c:v>
                </c:pt>
                <c:pt idx="14">
                  <c:v>137.31364426674185</c:v>
                </c:pt>
                <c:pt idx="15">
                  <c:v>102.29142319074671</c:v>
                </c:pt>
                <c:pt idx="16">
                  <c:v>72.511322185091302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C18D-4DB5-8105-41A89BD847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05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1400"/>
        </c:scaling>
        <c:delete val="0"/>
        <c:axPos val="l"/>
        <c:numFmt formatCode="###0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316191038232933E-2"/>
          <c:y val="3.3169839791542172E-2"/>
          <c:w val="0.87325910066909118"/>
          <c:h val="0.73613490142608773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Moravskoslezský kraj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17.1 - 23.1</c:v>
                </c:pt>
                <c:pt idx="1">
                  <c:v>24.1 - 30.1</c:v>
                </c:pt>
                <c:pt idx="2">
                  <c:v>31.1 - 6.2</c:v>
                </c:pt>
                <c:pt idx="3">
                  <c:v>7.2 - 13.2</c:v>
                </c:pt>
                <c:pt idx="4">
                  <c:v>14.2 - 20.2</c:v>
                </c:pt>
                <c:pt idx="5">
                  <c:v>21.2 - 27.2</c:v>
                </c:pt>
                <c:pt idx="6">
                  <c:v>28.2 - 6.3</c:v>
                </c:pt>
                <c:pt idx="7">
                  <c:v>7.3 - 13.3</c:v>
                </c:pt>
                <c:pt idx="8">
                  <c:v>14.3 - 20.3</c:v>
                </c:pt>
                <c:pt idx="9">
                  <c:v>21.3 - 27.3</c:v>
                </c:pt>
                <c:pt idx="10">
                  <c:v>28.3 - 3.4</c:v>
                </c:pt>
                <c:pt idx="11">
                  <c:v>4.4 - 10.4</c:v>
                </c:pt>
                <c:pt idx="12">
                  <c:v>11.4 - 17.4</c:v>
                </c:pt>
                <c:pt idx="13">
                  <c:v>18.4 - 24.4</c:v>
                </c:pt>
                <c:pt idx="14">
                  <c:v>25.4 - 1.5</c:v>
                </c:pt>
                <c:pt idx="15">
                  <c:v>2.5 - 8.5</c:v>
                </c:pt>
                <c:pt idx="16">
                  <c:v>9.5 - 15.5</c:v>
                </c:pt>
              </c:strCache>
            </c:strRef>
          </c:cat>
          <c:val>
            <c:numRef>
              <c:f>List1!$B$2:$R$2</c:f>
              <c:numCache>
                <c:formatCode>###0</c:formatCode>
                <c:ptCount val="17"/>
                <c:pt idx="0">
                  <c:v>428.72688068918217</c:v>
                </c:pt>
                <c:pt idx="1">
                  <c:v>365.01306971464589</c:v>
                </c:pt>
                <c:pt idx="2">
                  <c:v>302.80827005266445</c:v>
                </c:pt>
                <c:pt idx="3">
                  <c:v>301.88609647276985</c:v>
                </c:pt>
                <c:pt idx="4">
                  <c:v>378.00733379497893</c:v>
                </c:pt>
                <c:pt idx="5">
                  <c:v>477.51824646178756</c:v>
                </c:pt>
                <c:pt idx="6">
                  <c:v>505.43495574405148</c:v>
                </c:pt>
                <c:pt idx="7">
                  <c:v>474.33255591306073</c:v>
                </c:pt>
                <c:pt idx="8">
                  <c:v>494.62037467074202</c:v>
                </c:pt>
                <c:pt idx="9">
                  <c:v>417.32546188321248</c:v>
                </c:pt>
                <c:pt idx="10">
                  <c:v>326.95245105354132</c:v>
                </c:pt>
                <c:pt idx="11">
                  <c:v>288.13732673615937</c:v>
                </c:pt>
                <c:pt idx="12">
                  <c:v>242.28014962685498</c:v>
                </c:pt>
                <c:pt idx="13">
                  <c:v>197.6804819446796</c:v>
                </c:pt>
                <c:pt idx="14">
                  <c:v>163.72772741219646</c:v>
                </c:pt>
                <c:pt idx="15">
                  <c:v>133.54750116110034</c:v>
                </c:pt>
                <c:pt idx="16">
                  <c:v>107.97814280947723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1C-40CD-9D3C-E52071B89F3D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17.1 - 23.1</c:v>
                </c:pt>
                <c:pt idx="1">
                  <c:v>24.1 - 30.1</c:v>
                </c:pt>
                <c:pt idx="2">
                  <c:v>31.1 - 6.2</c:v>
                </c:pt>
                <c:pt idx="3">
                  <c:v>7.2 - 13.2</c:v>
                </c:pt>
                <c:pt idx="4">
                  <c:v>14.2 - 20.2</c:v>
                </c:pt>
                <c:pt idx="5">
                  <c:v>21.2 - 27.2</c:v>
                </c:pt>
                <c:pt idx="6">
                  <c:v>28.2 - 6.3</c:v>
                </c:pt>
                <c:pt idx="7">
                  <c:v>7.3 - 13.3</c:v>
                </c:pt>
                <c:pt idx="8">
                  <c:v>14.3 - 20.3</c:v>
                </c:pt>
                <c:pt idx="9">
                  <c:v>21.3 - 27.3</c:v>
                </c:pt>
                <c:pt idx="10">
                  <c:v>28.3 - 3.4</c:v>
                </c:pt>
                <c:pt idx="11">
                  <c:v>4.4 - 10.4</c:v>
                </c:pt>
                <c:pt idx="12">
                  <c:v>11.4 - 17.4</c:v>
                </c:pt>
                <c:pt idx="13">
                  <c:v>18.4 - 24.4</c:v>
                </c:pt>
                <c:pt idx="14">
                  <c:v>25.4 - 1.5</c:v>
                </c:pt>
                <c:pt idx="15">
                  <c:v>2.5 - 8.5</c:v>
                </c:pt>
                <c:pt idx="16">
                  <c:v>9.5 - 15.5</c:v>
                </c:pt>
              </c:strCache>
            </c:strRef>
          </c:cat>
          <c:val>
            <c:numRef>
              <c:f>List1!$B$3:$R$3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D1C-40CD-9D3C-E52071B89F3D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17.1 - 23.1</c:v>
                </c:pt>
                <c:pt idx="1">
                  <c:v>24.1 - 30.1</c:v>
                </c:pt>
                <c:pt idx="2">
                  <c:v>31.1 - 6.2</c:v>
                </c:pt>
                <c:pt idx="3">
                  <c:v>7.2 - 13.2</c:v>
                </c:pt>
                <c:pt idx="4">
                  <c:v>14.2 - 20.2</c:v>
                </c:pt>
                <c:pt idx="5">
                  <c:v>21.2 - 27.2</c:v>
                </c:pt>
                <c:pt idx="6">
                  <c:v>28.2 - 6.3</c:v>
                </c:pt>
                <c:pt idx="7">
                  <c:v>7.3 - 13.3</c:v>
                </c:pt>
                <c:pt idx="8">
                  <c:v>14.3 - 20.3</c:v>
                </c:pt>
                <c:pt idx="9">
                  <c:v>21.3 - 27.3</c:v>
                </c:pt>
                <c:pt idx="10">
                  <c:v>28.3 - 3.4</c:v>
                </c:pt>
                <c:pt idx="11">
                  <c:v>4.4 - 10.4</c:v>
                </c:pt>
                <c:pt idx="12">
                  <c:v>11.4 - 17.4</c:v>
                </c:pt>
                <c:pt idx="13">
                  <c:v>18.4 - 24.4</c:v>
                </c:pt>
                <c:pt idx="14">
                  <c:v>25.4 - 1.5</c:v>
                </c:pt>
                <c:pt idx="15">
                  <c:v>2.5 - 8.5</c:v>
                </c:pt>
                <c:pt idx="16">
                  <c:v>9.5 - 15.5</c:v>
                </c:pt>
              </c:strCache>
            </c:strRef>
          </c:cat>
          <c:val>
            <c:numRef>
              <c:f>List1!$B$4:$R$4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D1C-40CD-9D3C-E52071B89F3D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17.1 - 23.1</c:v>
                </c:pt>
                <c:pt idx="1">
                  <c:v>24.1 - 30.1</c:v>
                </c:pt>
                <c:pt idx="2">
                  <c:v>31.1 - 6.2</c:v>
                </c:pt>
                <c:pt idx="3">
                  <c:v>7.2 - 13.2</c:v>
                </c:pt>
                <c:pt idx="4">
                  <c:v>14.2 - 20.2</c:v>
                </c:pt>
                <c:pt idx="5">
                  <c:v>21.2 - 27.2</c:v>
                </c:pt>
                <c:pt idx="6">
                  <c:v>28.2 - 6.3</c:v>
                </c:pt>
                <c:pt idx="7">
                  <c:v>7.3 - 13.3</c:v>
                </c:pt>
                <c:pt idx="8">
                  <c:v>14.3 - 20.3</c:v>
                </c:pt>
                <c:pt idx="9">
                  <c:v>21.3 - 27.3</c:v>
                </c:pt>
                <c:pt idx="10">
                  <c:v>28.3 - 3.4</c:v>
                </c:pt>
                <c:pt idx="11">
                  <c:v>4.4 - 10.4</c:v>
                </c:pt>
                <c:pt idx="12">
                  <c:v>11.4 - 17.4</c:v>
                </c:pt>
                <c:pt idx="13">
                  <c:v>18.4 - 24.4</c:v>
                </c:pt>
                <c:pt idx="14">
                  <c:v>25.4 - 1.5</c:v>
                </c:pt>
                <c:pt idx="15">
                  <c:v>2.5 - 8.5</c:v>
                </c:pt>
                <c:pt idx="16">
                  <c:v>9.5 - 15.5</c:v>
                </c:pt>
              </c:strCache>
            </c:strRef>
          </c:cat>
          <c:val>
            <c:numRef>
              <c:f>List1!$B$5:$R$5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D1C-40CD-9D3C-E52071B89F3D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17.1 - 23.1</c:v>
                </c:pt>
                <c:pt idx="1">
                  <c:v>24.1 - 30.1</c:v>
                </c:pt>
                <c:pt idx="2">
                  <c:v>31.1 - 6.2</c:v>
                </c:pt>
                <c:pt idx="3">
                  <c:v>7.2 - 13.2</c:v>
                </c:pt>
                <c:pt idx="4">
                  <c:v>14.2 - 20.2</c:v>
                </c:pt>
                <c:pt idx="5">
                  <c:v>21.2 - 27.2</c:v>
                </c:pt>
                <c:pt idx="6">
                  <c:v>28.2 - 6.3</c:v>
                </c:pt>
                <c:pt idx="7">
                  <c:v>7.3 - 13.3</c:v>
                </c:pt>
                <c:pt idx="8">
                  <c:v>14.3 - 20.3</c:v>
                </c:pt>
                <c:pt idx="9">
                  <c:v>21.3 - 27.3</c:v>
                </c:pt>
                <c:pt idx="10">
                  <c:v>28.3 - 3.4</c:v>
                </c:pt>
                <c:pt idx="11">
                  <c:v>4.4 - 10.4</c:v>
                </c:pt>
                <c:pt idx="12">
                  <c:v>11.4 - 17.4</c:v>
                </c:pt>
                <c:pt idx="13">
                  <c:v>18.4 - 24.4</c:v>
                </c:pt>
                <c:pt idx="14">
                  <c:v>25.4 - 1.5</c:v>
                </c:pt>
                <c:pt idx="15">
                  <c:v>2.5 - 8.5</c:v>
                </c:pt>
                <c:pt idx="16">
                  <c:v>9.5 - 15.5</c:v>
                </c:pt>
              </c:strCache>
            </c:strRef>
          </c:cat>
          <c:val>
            <c:numRef>
              <c:f>List1!$B$6:$R$6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D1C-40CD-9D3C-E52071B89F3D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Celá populace ČR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17.1 - 23.1</c:v>
                </c:pt>
                <c:pt idx="1">
                  <c:v>24.1 - 30.1</c:v>
                </c:pt>
                <c:pt idx="2">
                  <c:v>31.1 - 6.2</c:v>
                </c:pt>
                <c:pt idx="3">
                  <c:v>7.2 - 13.2</c:v>
                </c:pt>
                <c:pt idx="4">
                  <c:v>14.2 - 20.2</c:v>
                </c:pt>
                <c:pt idx="5">
                  <c:v>21.2 - 27.2</c:v>
                </c:pt>
                <c:pt idx="6">
                  <c:v>28.2 - 6.3</c:v>
                </c:pt>
                <c:pt idx="7">
                  <c:v>7.3 - 13.3</c:v>
                </c:pt>
                <c:pt idx="8">
                  <c:v>14.3 - 20.3</c:v>
                </c:pt>
                <c:pt idx="9">
                  <c:v>21.3 - 27.3</c:v>
                </c:pt>
                <c:pt idx="10">
                  <c:v>28.3 - 3.4</c:v>
                </c:pt>
                <c:pt idx="11">
                  <c:v>4.4 - 10.4</c:v>
                </c:pt>
                <c:pt idx="12">
                  <c:v>11.4 - 17.4</c:v>
                </c:pt>
                <c:pt idx="13">
                  <c:v>18.4 - 24.4</c:v>
                </c:pt>
                <c:pt idx="14">
                  <c:v>25.4 - 1.5</c:v>
                </c:pt>
                <c:pt idx="15">
                  <c:v>2.5 - 8.5</c:v>
                </c:pt>
                <c:pt idx="16">
                  <c:v>9.5 - 15.5</c:v>
                </c:pt>
              </c:strCache>
            </c:strRef>
          </c:cat>
          <c:val>
            <c:numRef>
              <c:f>List1!$B$7:$R$7</c:f>
              <c:numCache>
                <c:formatCode>###0</c:formatCode>
                <c:ptCount val="17"/>
                <c:pt idx="0">
                  <c:v>452.03707758066713</c:v>
                </c:pt>
                <c:pt idx="1">
                  <c:v>440.9174289466132</c:v>
                </c:pt>
                <c:pt idx="2">
                  <c:v>468.67917356154953</c:v>
                </c:pt>
                <c:pt idx="3">
                  <c:v>495.59993634701965</c:v>
                </c:pt>
                <c:pt idx="4">
                  <c:v>608.30084573804879</c:v>
                </c:pt>
                <c:pt idx="5">
                  <c:v>769.04050607670092</c:v>
                </c:pt>
                <c:pt idx="6">
                  <c:v>802.45551743416058</c:v>
                </c:pt>
                <c:pt idx="7">
                  <c:v>725.98223640802814</c:v>
                </c:pt>
                <c:pt idx="8">
                  <c:v>615.35574886301583</c:v>
                </c:pt>
                <c:pt idx="9">
                  <c:v>467.71671657893819</c:v>
                </c:pt>
                <c:pt idx="10">
                  <c:v>343.98960097935134</c:v>
                </c:pt>
                <c:pt idx="11">
                  <c:v>264.27386778849899</c:v>
                </c:pt>
                <c:pt idx="12">
                  <c:v>202.23744150153752</c:v>
                </c:pt>
                <c:pt idx="13">
                  <c:v>163.29998279724944</c:v>
                </c:pt>
                <c:pt idx="14">
                  <c:v>137.31364426674185</c:v>
                </c:pt>
                <c:pt idx="15">
                  <c:v>102.29142319074671</c:v>
                </c:pt>
                <c:pt idx="16">
                  <c:v>72.511322185091302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D1C-40CD-9D3C-E52071B89F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05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1400"/>
        </c:scaling>
        <c:delete val="0"/>
        <c:axPos val="l"/>
        <c:numFmt formatCode="###0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8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D9B4-4B82-8A69-E8EE655F407B}"/>
              </c:ext>
            </c:extLst>
          </c:dPt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Olomoucký kraj</c:v>
                </c:pt>
                <c:pt idx="1">
                  <c:v>Královéhradecký kraj</c:v>
                </c:pt>
                <c:pt idx="2">
                  <c:v>Hlavní město Praha</c:v>
                </c:pt>
                <c:pt idx="3">
                  <c:v>Plzeňský kraj</c:v>
                </c:pt>
                <c:pt idx="4">
                  <c:v>Karlovarský kraj</c:v>
                </c:pt>
                <c:pt idx="5">
                  <c:v>Liberecký kraj</c:v>
                </c:pt>
                <c:pt idx="6">
                  <c:v>Jihomoravský kraj</c:v>
                </c:pt>
                <c:pt idx="7">
                  <c:v>ČR</c:v>
                </c:pt>
                <c:pt idx="8">
                  <c:v>Středočeský kraj</c:v>
                </c:pt>
                <c:pt idx="9">
                  <c:v>Moravskoslezský kraj</c:v>
                </c:pt>
                <c:pt idx="10">
                  <c:v>Ústecký kraj</c:v>
                </c:pt>
                <c:pt idx="11">
                  <c:v>Jihočeský kraj</c:v>
                </c:pt>
                <c:pt idx="12">
                  <c:v>Kraj Vysočina</c:v>
                </c:pt>
                <c:pt idx="13">
                  <c:v>Pardubický kraj</c:v>
                </c:pt>
                <c:pt idx="14">
                  <c:v>Zlínský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0.90663900414900001</c:v>
                </c:pt>
                <c:pt idx="1">
                  <c:v>0.89873417721500004</c:v>
                </c:pt>
                <c:pt idx="2">
                  <c:v>0.85260482846200003</c:v>
                </c:pt>
                <c:pt idx="3">
                  <c:v>0.85042735042700002</c:v>
                </c:pt>
                <c:pt idx="4">
                  <c:v>0.84883720930200002</c:v>
                </c:pt>
                <c:pt idx="5">
                  <c:v>0.83673469387699995</c:v>
                </c:pt>
                <c:pt idx="6">
                  <c:v>0.81382978723400001</c:v>
                </c:pt>
                <c:pt idx="7">
                  <c:v>0.79139703100000003</c:v>
                </c:pt>
                <c:pt idx="8">
                  <c:v>0.78657074340499999</c:v>
                </c:pt>
                <c:pt idx="9">
                  <c:v>0.78392721758899997</c:v>
                </c:pt>
                <c:pt idx="10">
                  <c:v>0.75113808801199999</c:v>
                </c:pt>
                <c:pt idx="11">
                  <c:v>0.73726114649600005</c:v>
                </c:pt>
                <c:pt idx="12">
                  <c:v>0.73640167363999998</c:v>
                </c:pt>
                <c:pt idx="13">
                  <c:v>0.72025723472600001</c:v>
                </c:pt>
                <c:pt idx="14">
                  <c:v>0.70953101361500004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30.3.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Olomoucký kraj</c:v>
                </c:pt>
                <c:pt idx="1">
                  <c:v>Jihočeský kraj</c:v>
                </c:pt>
                <c:pt idx="2">
                  <c:v>Jihomoravský kraj</c:v>
                </c:pt>
                <c:pt idx="3">
                  <c:v>Liberecký kraj</c:v>
                </c:pt>
                <c:pt idx="4">
                  <c:v>Moravskoslezský kraj</c:v>
                </c:pt>
                <c:pt idx="5">
                  <c:v>Plzeňský kraj</c:v>
                </c:pt>
                <c:pt idx="6">
                  <c:v>Kraj Vysočina</c:v>
                </c:pt>
                <c:pt idx="7">
                  <c:v>Ústecký kraj</c:v>
                </c:pt>
                <c:pt idx="8">
                  <c:v>Zlínský kraj</c:v>
                </c:pt>
                <c:pt idx="9">
                  <c:v>ČR</c:v>
                </c:pt>
                <c:pt idx="10">
                  <c:v>Středočeský kraj</c:v>
                </c:pt>
                <c:pt idx="11">
                  <c:v>Pardubický kraj</c:v>
                </c:pt>
                <c:pt idx="12">
                  <c:v>Hlavní město Praha</c:v>
                </c:pt>
                <c:pt idx="13">
                  <c:v>Karlovarský kraj</c:v>
                </c:pt>
                <c:pt idx="14">
                  <c:v>Královéhradecký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0.239261901069</c:v>
                </c:pt>
                <c:pt idx="1">
                  <c:v>0.26192946058</c:v>
                </c:pt>
                <c:pt idx="2">
                  <c:v>0.19858951755000001</c:v>
                </c:pt>
                <c:pt idx="3">
                  <c:v>0.20394530842200001</c:v>
                </c:pt>
                <c:pt idx="4">
                  <c:v>0.147904547858</c:v>
                </c:pt>
                <c:pt idx="5">
                  <c:v>0.21386882975499999</c:v>
                </c:pt>
                <c:pt idx="6">
                  <c:v>0.21105718185899999</c:v>
                </c:pt>
                <c:pt idx="7">
                  <c:v>0.19288306629999999</c:v>
                </c:pt>
                <c:pt idx="8">
                  <c:v>0.13695922286199999</c:v>
                </c:pt>
                <c:pt idx="9">
                  <c:v>0.17744312008099999</c:v>
                </c:pt>
                <c:pt idx="10">
                  <c:v>0.193624796968</c:v>
                </c:pt>
                <c:pt idx="11">
                  <c:v>0.168860420919</c:v>
                </c:pt>
                <c:pt idx="12">
                  <c:v>0.128173422466</c:v>
                </c:pt>
                <c:pt idx="13">
                  <c:v>9.6251266463999993E-2</c:v>
                </c:pt>
                <c:pt idx="14">
                  <c:v>0.116090301851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FD-4C6E-9F7A-BB34FB4B8147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13.4.</c:v>
                </c:pt>
              </c:strCache>
            </c:strRef>
          </c:tx>
          <c:spPr>
            <a:solidFill>
              <a:srgbClr val="4010B7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Olomoucký kraj</c:v>
                </c:pt>
                <c:pt idx="1">
                  <c:v>Jihočeský kraj</c:v>
                </c:pt>
                <c:pt idx="2">
                  <c:v>Jihomoravský kraj</c:v>
                </c:pt>
                <c:pt idx="3">
                  <c:v>Liberecký kraj</c:v>
                </c:pt>
                <c:pt idx="4">
                  <c:v>Moravskoslezský kraj</c:v>
                </c:pt>
                <c:pt idx="5">
                  <c:v>Plzeňský kraj</c:v>
                </c:pt>
                <c:pt idx="6">
                  <c:v>Kraj Vysočina</c:v>
                </c:pt>
                <c:pt idx="7">
                  <c:v>Ústecký kraj</c:v>
                </c:pt>
                <c:pt idx="8">
                  <c:v>Zlínský kraj</c:v>
                </c:pt>
                <c:pt idx="9">
                  <c:v>ČR</c:v>
                </c:pt>
                <c:pt idx="10">
                  <c:v>Středočeský kraj</c:v>
                </c:pt>
                <c:pt idx="11">
                  <c:v>Pardubický kraj</c:v>
                </c:pt>
                <c:pt idx="12">
                  <c:v>Hlavní město Praha</c:v>
                </c:pt>
                <c:pt idx="13">
                  <c:v>Karlovarský kraj</c:v>
                </c:pt>
                <c:pt idx="14">
                  <c:v>Královéhradecký kraj</c:v>
                </c:pt>
              </c:strCache>
            </c:str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0.228149201833</c:v>
                </c:pt>
                <c:pt idx="1">
                  <c:v>0.20980456560999999</c:v>
                </c:pt>
                <c:pt idx="2">
                  <c:v>0.13610130071400001</c:v>
                </c:pt>
                <c:pt idx="3">
                  <c:v>0.148610253242</c:v>
                </c:pt>
                <c:pt idx="4">
                  <c:v>0.111920695478</c:v>
                </c:pt>
                <c:pt idx="5">
                  <c:v>0.126222222222</c:v>
                </c:pt>
                <c:pt idx="6">
                  <c:v>0.16290473225400001</c:v>
                </c:pt>
                <c:pt idx="7">
                  <c:v>0.130350580991</c:v>
                </c:pt>
                <c:pt idx="8">
                  <c:v>0.113789878416</c:v>
                </c:pt>
                <c:pt idx="9">
                  <c:v>0.12658793628500001</c:v>
                </c:pt>
                <c:pt idx="10">
                  <c:v>0.11939308514999999</c:v>
                </c:pt>
                <c:pt idx="11">
                  <c:v>0.124385050297</c:v>
                </c:pt>
                <c:pt idx="12">
                  <c:v>8.2317801671999993E-2</c:v>
                </c:pt>
                <c:pt idx="13">
                  <c:v>5.9819661315000001E-2</c:v>
                </c:pt>
                <c:pt idx="14">
                  <c:v>5.6338028169E-2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CFD-4C6E-9F7A-BB34FB4B8147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8.5.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Olomoucký kraj</c:v>
                </c:pt>
                <c:pt idx="1">
                  <c:v>Jihočeský kraj</c:v>
                </c:pt>
                <c:pt idx="2">
                  <c:v>Jihomoravský kraj</c:v>
                </c:pt>
                <c:pt idx="3">
                  <c:v>Liberecký kraj</c:v>
                </c:pt>
                <c:pt idx="4">
                  <c:v>Moravskoslezský kraj</c:v>
                </c:pt>
                <c:pt idx="5">
                  <c:v>Plzeňský kraj</c:v>
                </c:pt>
                <c:pt idx="6">
                  <c:v>Kraj Vysočina</c:v>
                </c:pt>
                <c:pt idx="7">
                  <c:v>Ústecký kraj</c:v>
                </c:pt>
                <c:pt idx="8">
                  <c:v>Zlínský kraj</c:v>
                </c:pt>
                <c:pt idx="9">
                  <c:v>ČR</c:v>
                </c:pt>
                <c:pt idx="10">
                  <c:v>Středočeský kraj</c:v>
                </c:pt>
                <c:pt idx="11">
                  <c:v>Pardubický kraj</c:v>
                </c:pt>
                <c:pt idx="12">
                  <c:v>Hlavní město Praha</c:v>
                </c:pt>
                <c:pt idx="13">
                  <c:v>Karlovarský kraj</c:v>
                </c:pt>
                <c:pt idx="14">
                  <c:v>Královéhradecký kraj</c:v>
                </c:pt>
              </c:strCache>
            </c:str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9.3675287979999994E-2</c:v>
                </c:pt>
                <c:pt idx="1">
                  <c:v>0.10066829319999999</c:v>
                </c:pt>
                <c:pt idx="2">
                  <c:v>6.7817448608E-2</c:v>
                </c:pt>
                <c:pt idx="3">
                  <c:v>5.7447127643000001E-2</c:v>
                </c:pt>
                <c:pt idx="4">
                  <c:v>5.6445114046E-2</c:v>
                </c:pt>
                <c:pt idx="5">
                  <c:v>5.7052797478000003E-2</c:v>
                </c:pt>
                <c:pt idx="6">
                  <c:v>7.4259681093000005E-2</c:v>
                </c:pt>
                <c:pt idx="7">
                  <c:v>5.2666409307999998E-2</c:v>
                </c:pt>
                <c:pt idx="8">
                  <c:v>6.0396470972000002E-2</c:v>
                </c:pt>
                <c:pt idx="9">
                  <c:v>5.4183514171000001E-2</c:v>
                </c:pt>
                <c:pt idx="10">
                  <c:v>4.6602632514999999E-2</c:v>
                </c:pt>
                <c:pt idx="11">
                  <c:v>4.9288441512999999E-2</c:v>
                </c:pt>
                <c:pt idx="12">
                  <c:v>3.0418392863E-2</c:v>
                </c:pt>
                <c:pt idx="13">
                  <c:v>2.0631067961000001E-2</c:v>
                </c:pt>
                <c:pt idx="14">
                  <c:v>1.8317061831000001E-2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CFD-4C6E-9F7A-BB34FB4B8147}"/>
            </c:ext>
          </c:extLst>
        </c:ser>
        <c:ser>
          <c:idx val="1"/>
          <c:order val="3"/>
          <c:tx>
            <c:strRef>
              <c:f>Sheet1!$E$1</c:f>
              <c:strCache>
                <c:ptCount val="1"/>
                <c:pt idx="0">
                  <c:v>19.5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Olomoucký kraj</c:v>
                </c:pt>
                <c:pt idx="1">
                  <c:v>Jihočeský kraj</c:v>
                </c:pt>
                <c:pt idx="2">
                  <c:v>Jihomoravský kraj</c:v>
                </c:pt>
                <c:pt idx="3">
                  <c:v>Liberecký kraj</c:v>
                </c:pt>
                <c:pt idx="4">
                  <c:v>Moravskoslezský kraj</c:v>
                </c:pt>
                <c:pt idx="5">
                  <c:v>Plzeňský kraj</c:v>
                </c:pt>
                <c:pt idx="6">
                  <c:v>Kraj Vysočina</c:v>
                </c:pt>
                <c:pt idx="7">
                  <c:v>Ústecký kraj</c:v>
                </c:pt>
                <c:pt idx="8">
                  <c:v>Zlínský kraj</c:v>
                </c:pt>
                <c:pt idx="9">
                  <c:v>ČR</c:v>
                </c:pt>
                <c:pt idx="10">
                  <c:v>Středočeský kraj</c:v>
                </c:pt>
                <c:pt idx="11">
                  <c:v>Pardubický kraj</c:v>
                </c:pt>
                <c:pt idx="12">
                  <c:v>Hlavní město Praha</c:v>
                </c:pt>
                <c:pt idx="13">
                  <c:v>Karlovarský kraj</c:v>
                </c:pt>
                <c:pt idx="14">
                  <c:v>Královéhradecký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6.4463768115E-2</c:v>
                </c:pt>
                <c:pt idx="1">
                  <c:v>5.1711401131999998E-2</c:v>
                </c:pt>
                <c:pt idx="2">
                  <c:v>3.9107533292999999E-2</c:v>
                </c:pt>
                <c:pt idx="3">
                  <c:v>3.8144982589000002E-2</c:v>
                </c:pt>
                <c:pt idx="4">
                  <c:v>3.5151911139999999E-2</c:v>
                </c:pt>
                <c:pt idx="5">
                  <c:v>3.4877843302E-2</c:v>
                </c:pt>
                <c:pt idx="6">
                  <c:v>3.3967517401E-2</c:v>
                </c:pt>
                <c:pt idx="7">
                  <c:v>3.1439534594999999E-2</c:v>
                </c:pt>
                <c:pt idx="8">
                  <c:v>3.0573625072999999E-2</c:v>
                </c:pt>
                <c:pt idx="9">
                  <c:v>3.0295604E-2</c:v>
                </c:pt>
                <c:pt idx="10">
                  <c:v>2.4691358024E-2</c:v>
                </c:pt>
                <c:pt idx="11">
                  <c:v>2.4400296759999999E-2</c:v>
                </c:pt>
                <c:pt idx="12">
                  <c:v>1.7322787284E-2</c:v>
                </c:pt>
                <c:pt idx="13">
                  <c:v>1.4413627429E-2</c:v>
                </c:pt>
                <c:pt idx="14">
                  <c:v>1.3824041014E-2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03A-4D9C-A061-EA9939A57C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19.5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8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58E-4319-A6B1-3BB003D05972}"/>
              </c:ext>
            </c:extLst>
          </c:dPt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Olomoucký kraj</c:v>
                </c:pt>
                <c:pt idx="1">
                  <c:v>Jihočeský kraj</c:v>
                </c:pt>
                <c:pt idx="2">
                  <c:v>Jihomoravský kraj</c:v>
                </c:pt>
                <c:pt idx="3">
                  <c:v>Liberecký kraj</c:v>
                </c:pt>
                <c:pt idx="4">
                  <c:v>Moravskoslezský kraj</c:v>
                </c:pt>
                <c:pt idx="5">
                  <c:v>Plzeňský kraj</c:v>
                </c:pt>
                <c:pt idx="6">
                  <c:v>Kraj Vysočina</c:v>
                </c:pt>
                <c:pt idx="7">
                  <c:v>Ústecký kraj</c:v>
                </c:pt>
                <c:pt idx="8">
                  <c:v>Zlínský kraj</c:v>
                </c:pt>
                <c:pt idx="9">
                  <c:v>ČR</c:v>
                </c:pt>
                <c:pt idx="10">
                  <c:v>Středočeský kraj</c:v>
                </c:pt>
                <c:pt idx="11">
                  <c:v>Pardubický kraj</c:v>
                </c:pt>
                <c:pt idx="12">
                  <c:v>Hlavní město Praha</c:v>
                </c:pt>
                <c:pt idx="13">
                  <c:v>Karlovarský kraj</c:v>
                </c:pt>
                <c:pt idx="14">
                  <c:v>Královéhradecký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6.4463768115E-2</c:v>
                </c:pt>
                <c:pt idx="1">
                  <c:v>5.1711401131999998E-2</c:v>
                </c:pt>
                <c:pt idx="2">
                  <c:v>3.9107533292999999E-2</c:v>
                </c:pt>
                <c:pt idx="3">
                  <c:v>3.8144982589000002E-2</c:v>
                </c:pt>
                <c:pt idx="4">
                  <c:v>3.5151911139999999E-2</c:v>
                </c:pt>
                <c:pt idx="5">
                  <c:v>3.4877843302E-2</c:v>
                </c:pt>
                <c:pt idx="6">
                  <c:v>3.3967517401E-2</c:v>
                </c:pt>
                <c:pt idx="7">
                  <c:v>3.1439534594999999E-2</c:v>
                </c:pt>
                <c:pt idx="8">
                  <c:v>3.0573625072999999E-2</c:v>
                </c:pt>
                <c:pt idx="9">
                  <c:v>3.0295604E-2</c:v>
                </c:pt>
                <c:pt idx="10">
                  <c:v>2.4691358024E-2</c:v>
                </c:pt>
                <c:pt idx="11">
                  <c:v>2.4400296759999999E-2</c:v>
                </c:pt>
                <c:pt idx="12">
                  <c:v>1.7322787284E-2</c:v>
                </c:pt>
                <c:pt idx="13">
                  <c:v>1.4413627429E-2</c:v>
                </c:pt>
                <c:pt idx="14">
                  <c:v>1.3824041014E-2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58E-4319-A6B1-3BB003D059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30.3.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Moravskoslezský kraj</c:v>
                </c:pt>
                <c:pt idx="1">
                  <c:v>Zlínský kraj</c:v>
                </c:pt>
                <c:pt idx="2">
                  <c:v>Jihočeský kraj</c:v>
                </c:pt>
                <c:pt idx="3">
                  <c:v>Olomoucký kraj</c:v>
                </c:pt>
                <c:pt idx="4">
                  <c:v>Jihomoravský kraj</c:v>
                </c:pt>
                <c:pt idx="5">
                  <c:v>Liberecký kraj</c:v>
                </c:pt>
                <c:pt idx="6">
                  <c:v>Ústecký kraj</c:v>
                </c:pt>
                <c:pt idx="7">
                  <c:v>ČR</c:v>
                </c:pt>
                <c:pt idx="8">
                  <c:v>Kraj Vysočina</c:v>
                </c:pt>
                <c:pt idx="9">
                  <c:v>Pardubický kraj</c:v>
                </c:pt>
                <c:pt idx="10">
                  <c:v>Středočeský kraj</c:v>
                </c:pt>
                <c:pt idx="11">
                  <c:v>Hlavní město Praha</c:v>
                </c:pt>
                <c:pt idx="12">
                  <c:v>Plzeňský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231.71707043897101</c:v>
                </c:pt>
                <c:pt idx="1">
                  <c:v>241.15741770222999</c:v>
                </c:pt>
                <c:pt idx="2">
                  <c:v>313.41727384465202</c:v>
                </c:pt>
                <c:pt idx="3">
                  <c:v>239.32551124306499</c:v>
                </c:pt>
                <c:pt idx="4">
                  <c:v>238.09384377664</c:v>
                </c:pt>
                <c:pt idx="5">
                  <c:v>277.07717480722101</c:v>
                </c:pt>
                <c:pt idx="6">
                  <c:v>338.798830850277</c:v>
                </c:pt>
                <c:pt idx="7">
                  <c:v>234.42835708499601</c:v>
                </c:pt>
                <c:pt idx="8">
                  <c:v>207.132918805467</c:v>
                </c:pt>
                <c:pt idx="9">
                  <c:v>264.50877488256799</c:v>
                </c:pt>
                <c:pt idx="10">
                  <c:v>242.847445309253</c:v>
                </c:pt>
                <c:pt idx="11">
                  <c:v>179.539264945127</c:v>
                </c:pt>
                <c:pt idx="12">
                  <c:v>209.630127182378</c:v>
                </c:pt>
                <c:pt idx="13">
                  <c:v>139.614344874664</c:v>
                </c:pt>
                <c:pt idx="14">
                  <c:v>99.893969199927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FD-4C6E-9F7A-BB34FB4B8147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13.4.</c:v>
                </c:pt>
              </c:strCache>
            </c:strRef>
          </c:tx>
          <c:spPr>
            <a:solidFill>
              <a:srgbClr val="4010B7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Moravskoslezský kraj</c:v>
                </c:pt>
                <c:pt idx="1">
                  <c:v>Zlínský kraj</c:v>
                </c:pt>
                <c:pt idx="2">
                  <c:v>Jihočeský kraj</c:v>
                </c:pt>
                <c:pt idx="3">
                  <c:v>Olomoucký kraj</c:v>
                </c:pt>
                <c:pt idx="4">
                  <c:v>Jihomoravský kraj</c:v>
                </c:pt>
                <c:pt idx="5">
                  <c:v>Liberecký kraj</c:v>
                </c:pt>
                <c:pt idx="6">
                  <c:v>Ústecký kraj</c:v>
                </c:pt>
                <c:pt idx="7">
                  <c:v>ČR</c:v>
                </c:pt>
                <c:pt idx="8">
                  <c:v>Kraj Vysočina</c:v>
                </c:pt>
                <c:pt idx="9">
                  <c:v>Pardubický kraj</c:v>
                </c:pt>
                <c:pt idx="10">
                  <c:v>Středočeský kraj</c:v>
                </c:pt>
                <c:pt idx="11">
                  <c:v>Hlavní město Praha</c:v>
                </c:pt>
                <c:pt idx="12">
                  <c:v>Plzeňský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176.889659416146</c:v>
                </c:pt>
                <c:pt idx="1">
                  <c:v>213.576869573311</c:v>
                </c:pt>
                <c:pt idx="2">
                  <c:v>201.071865322251</c:v>
                </c:pt>
                <c:pt idx="3">
                  <c:v>203.32359537018499</c:v>
                </c:pt>
                <c:pt idx="4">
                  <c:v>156.19156933625601</c:v>
                </c:pt>
                <c:pt idx="5">
                  <c:v>155.036657355427</c:v>
                </c:pt>
                <c:pt idx="6">
                  <c:v>202.079793978976</c:v>
                </c:pt>
                <c:pt idx="7">
                  <c:v>152.91852932461501</c:v>
                </c:pt>
                <c:pt idx="8">
                  <c:v>156.627074276999</c:v>
                </c:pt>
                <c:pt idx="9">
                  <c:v>186.85833193078</c:v>
                </c:pt>
                <c:pt idx="10">
                  <c:v>131.75993939901099</c:v>
                </c:pt>
                <c:pt idx="11">
                  <c:v>111.228956380272</c:v>
                </c:pt>
                <c:pt idx="12">
                  <c:v>100.83902808772901</c:v>
                </c:pt>
                <c:pt idx="13">
                  <c:v>60.094080823814998</c:v>
                </c:pt>
                <c:pt idx="14">
                  <c:v>64.436724159679997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CFD-4C6E-9F7A-BB34FB4B8147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8.5.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Moravskoslezský kraj</c:v>
                </c:pt>
                <c:pt idx="1">
                  <c:v>Zlínský kraj</c:v>
                </c:pt>
                <c:pt idx="2">
                  <c:v>Jihočeský kraj</c:v>
                </c:pt>
                <c:pt idx="3">
                  <c:v>Olomoucký kraj</c:v>
                </c:pt>
                <c:pt idx="4">
                  <c:v>Jihomoravský kraj</c:v>
                </c:pt>
                <c:pt idx="5">
                  <c:v>Liberecký kraj</c:v>
                </c:pt>
                <c:pt idx="6">
                  <c:v>Ústecký kraj</c:v>
                </c:pt>
                <c:pt idx="7">
                  <c:v>ČR</c:v>
                </c:pt>
                <c:pt idx="8">
                  <c:v>Kraj Vysočina</c:v>
                </c:pt>
                <c:pt idx="9">
                  <c:v>Pardubický kraj</c:v>
                </c:pt>
                <c:pt idx="10">
                  <c:v>Středočeský kraj</c:v>
                </c:pt>
                <c:pt idx="11">
                  <c:v>Hlavní město Praha</c:v>
                </c:pt>
                <c:pt idx="12">
                  <c:v>Plzeňský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71.175033575501004</c:v>
                </c:pt>
                <c:pt idx="1">
                  <c:v>78.259805315804996</c:v>
                </c:pt>
                <c:pt idx="2">
                  <c:v>84.220209431731007</c:v>
                </c:pt>
                <c:pt idx="3">
                  <c:v>53.130580693456999</c:v>
                </c:pt>
                <c:pt idx="4">
                  <c:v>58.728699343358997</c:v>
                </c:pt>
                <c:pt idx="5">
                  <c:v>50.172212730181002</c:v>
                </c:pt>
                <c:pt idx="6">
                  <c:v>67.074335009375005</c:v>
                </c:pt>
                <c:pt idx="7">
                  <c:v>52.598741311840001</c:v>
                </c:pt>
                <c:pt idx="8">
                  <c:v>59.938842728337001</c:v>
                </c:pt>
                <c:pt idx="9">
                  <c:v>42.841623697537997</c:v>
                </c:pt>
                <c:pt idx="10">
                  <c:v>42.346299741701003</c:v>
                </c:pt>
                <c:pt idx="11">
                  <c:v>39.548073379652003</c:v>
                </c:pt>
                <c:pt idx="12">
                  <c:v>29.777968025905999</c:v>
                </c:pt>
                <c:pt idx="13">
                  <c:v>16.884439627235</c:v>
                </c:pt>
                <c:pt idx="14">
                  <c:v>17.728622520123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CFD-4C6E-9F7A-BB34FB4B8147}"/>
            </c:ext>
          </c:extLst>
        </c:ser>
        <c:ser>
          <c:idx val="1"/>
          <c:order val="3"/>
          <c:tx>
            <c:strRef>
              <c:f>Sheet1!$E$1</c:f>
              <c:strCache>
                <c:ptCount val="1"/>
                <c:pt idx="0">
                  <c:v>19.5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Moravskoslezský kraj</c:v>
                </c:pt>
                <c:pt idx="1">
                  <c:v>Zlínský kraj</c:v>
                </c:pt>
                <c:pt idx="2">
                  <c:v>Jihočeský kraj</c:v>
                </c:pt>
                <c:pt idx="3">
                  <c:v>Olomoucký kraj</c:v>
                </c:pt>
                <c:pt idx="4">
                  <c:v>Jihomoravský kraj</c:v>
                </c:pt>
                <c:pt idx="5">
                  <c:v>Liberecký kraj</c:v>
                </c:pt>
                <c:pt idx="6">
                  <c:v>Ústecký kraj</c:v>
                </c:pt>
                <c:pt idx="7">
                  <c:v>ČR</c:v>
                </c:pt>
                <c:pt idx="8">
                  <c:v>Kraj Vysočina</c:v>
                </c:pt>
                <c:pt idx="9">
                  <c:v>Pardubický kraj</c:v>
                </c:pt>
                <c:pt idx="10">
                  <c:v>Středočeský kraj</c:v>
                </c:pt>
                <c:pt idx="11">
                  <c:v>Hlavní město Praha</c:v>
                </c:pt>
                <c:pt idx="12">
                  <c:v>Plzeňský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42.503818636959998</c:v>
                </c:pt>
                <c:pt idx="1">
                  <c:v>41.887957470793999</c:v>
                </c:pt>
                <c:pt idx="2">
                  <c:v>39.002347910266003</c:v>
                </c:pt>
                <c:pt idx="3">
                  <c:v>37.270705859589</c:v>
                </c:pt>
                <c:pt idx="4">
                  <c:v>36.224397173325002</c:v>
                </c:pt>
                <c:pt idx="5">
                  <c:v>31.866135112412</c:v>
                </c:pt>
                <c:pt idx="6">
                  <c:v>31.089199073688</c:v>
                </c:pt>
                <c:pt idx="7">
                  <c:v>29.079282809999999</c:v>
                </c:pt>
                <c:pt idx="8">
                  <c:v>27.119869824624001</c:v>
                </c:pt>
                <c:pt idx="9">
                  <c:v>23.142127086616</c:v>
                </c:pt>
                <c:pt idx="10">
                  <c:v>22.389175370189999</c:v>
                </c:pt>
                <c:pt idx="11">
                  <c:v>21.197168118259999</c:v>
                </c:pt>
                <c:pt idx="12">
                  <c:v>15.565756013542</c:v>
                </c:pt>
                <c:pt idx="13">
                  <c:v>11.437846199094</c:v>
                </c:pt>
                <c:pt idx="14">
                  <c:v>11.250856599309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5AA-41EA-9F16-8BB4B107D4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9534-E31E-47A6-B3B5-39567348889D}" type="datetimeFigureOut">
              <a:rPr lang="cs-CZ" smtClean="0"/>
              <a:t>21.05.2021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B4F48-45DA-4A93-94D7-4559DBB1A6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277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1790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9714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29276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13955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1951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0858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74314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3584CE-9EBC-AD46-8819-745BF0C92CFB}" type="slidenum">
              <a:rPr kumimoji="0" lang="en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3737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8488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9676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8585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1065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9077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6192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15232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7467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8.sv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6.svg"/><Relationship Id="rId5" Type="http://schemas.openxmlformats.org/officeDocument/2006/relationships/image" Target="../media/image8.png"/><Relationship Id="rId4" Type="http://schemas.openxmlformats.org/officeDocument/2006/relationships/image" Target="../media/image8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10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10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10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8.sv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Relationship Id="rId6" Type="http://schemas.openxmlformats.org/officeDocument/2006/relationships/image" Target="NULL"/><Relationship Id="rId5" Type="http://schemas.openxmlformats.org/officeDocument/2006/relationships/image" Target="../media/image8.png"/><Relationship Id="rId4" Type="http://schemas.openxmlformats.org/officeDocument/2006/relationships/image" Target="NUL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1.png"/><Relationship Id="rId5" Type="http://schemas.openxmlformats.org/officeDocument/2006/relationships/image" Target="NULL"/><Relationship Id="rId4" Type="http://schemas.openxmlformats.org/officeDocument/2006/relationships/image" Target="../media/image10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1.png"/><Relationship Id="rId5" Type="http://schemas.openxmlformats.org/officeDocument/2006/relationships/image" Target="NULL"/><Relationship Id="rId4" Type="http://schemas.openxmlformats.org/officeDocument/2006/relationships/image" Target="../media/image10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1.png"/><Relationship Id="rId5" Type="http://schemas.openxmlformats.org/officeDocument/2006/relationships/image" Target="NULL"/><Relationship Id="rId4" Type="http://schemas.openxmlformats.org/officeDocument/2006/relationships/image" Target="../media/image10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Relationship Id="rId6" Type="http://schemas.openxmlformats.org/officeDocument/2006/relationships/image" Target="NUL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1.png"/><Relationship Id="rId5" Type="http://schemas.openxmlformats.org/officeDocument/2006/relationships/image" Target="NULL"/><Relationship Id="rId4" Type="http://schemas.openxmlformats.org/officeDocument/2006/relationships/image" Target="../media/image10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Relationship Id="rId6" Type="http://schemas.openxmlformats.org/officeDocument/2006/relationships/image" Target="NULL"/><Relationship Id="rId5" Type="http://schemas.openxmlformats.org/officeDocument/2006/relationships/image" Target="../media/image8.png"/><Relationship Id="rId4" Type="http://schemas.openxmlformats.org/officeDocument/2006/relationships/image" Target="NUL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.emf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0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38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3EF8E94-026C-4341-B09E-E0FB30A2B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0670218-0D2B-45AF-8CEE-4DF7A0BA9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BFFD3F4B-DA25-4423-9234-6270FB4E0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57E2AC16-B4BF-4A45-92DD-CD16581B2D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7000A558-D06F-4CAD-88FC-71F13523FA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118A76E9-680A-4BC2-86CB-5D2DB66F5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21.05.2021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1152DBE4-0E61-401B-BD63-91D12BCAE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C424E131-06CD-4DDF-BC06-F98D2D3B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61519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5B3AFD-D5D4-46CB-9F1D-95D2EFDFB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B1BD99F9-6247-4A54-87C4-9749A54B1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21.05.2021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8DBF052-AB7F-4048-9680-0492DCE6D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B92A02BA-2BB6-4CF6-8B58-CFAA66013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361121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D612E4EC-12D7-42E4-AE43-F6D7008AB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21.05.2021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2706D130-0739-4330-9775-702FDF7EE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A94FAE36-22DA-4CEF-82CE-F85F3D6E5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189405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C0AC2F0-B610-42BD-9258-BE4E8A47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594586C-48B1-4459-A0A6-DFA4C0FE3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7618E00B-DFA9-4ABA-9E89-EC4C6B3AC9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E3D956F-D736-467D-809E-A6B8EBBB7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21.05.2021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A2BC7A4-764C-4169-ADBC-7F1248B44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B88FFD62-2584-4271-8B43-930689E42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041965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55F6CA7-4510-4C38-AB29-269B0667E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525F525D-76F8-4F89-ACDB-370F1E3E47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513CD65-3F93-416A-8079-50A6B39FD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6FE6EB9A-EACF-42B5-8677-B501B2A4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21.05.2021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6CB2E11-5C59-4983-B23C-940503135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284666C-EC8D-44A8-94DD-5735F90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539312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C593D8-E6C3-42E0-91E5-34BBFE763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07D27C9F-D286-49AD-B637-AB03985B6A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0051D3F-4680-4DFE-9D28-92707289C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21.05.2021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1A2C8DA-A4B9-4CA7-8902-C297ECB62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4C9B13D-3976-43E2-9805-3E309ABC7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496725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2A4CD9B6-8A80-4B59-B5D5-0A7202A073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3D6E8B14-04CE-430A-97C5-E63E3AC62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A124C15-1E21-44AA-B0CF-567922D2D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21.05.2021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77C4AD0-92D5-4BED-AD8D-2078F6B7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065E49F-34C0-46C8-AAEF-3C9FAFE7C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044533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22711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68135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3187845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5920C5AB-7E0D-4B8A-92A9-7DA47D440BBD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CD1A40D-4F09-4D08-916F-43B796F44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825625"/>
            <a:ext cx="11487705" cy="4351338"/>
          </a:xfrm>
        </p:spPr>
        <p:txBody>
          <a:bodyPr/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14" name="Nadpis 1">
            <a:extLst>
              <a:ext uri="{FF2B5EF4-FFF2-40B4-BE49-F238E27FC236}">
                <a16:creationId xmlns:a16="http://schemas.microsoft.com/office/drawing/2014/main" id="{635F49FF-6718-4CE1-A42C-74D8FC3B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grpSp>
        <p:nvGrpSpPr>
          <p:cNvPr id="15" name="Skupina 14">
            <a:extLst>
              <a:ext uri="{FF2B5EF4-FFF2-40B4-BE49-F238E27FC236}">
                <a16:creationId xmlns:a16="http://schemas.microsoft.com/office/drawing/2014/main" id="{A5367FD4-1AA0-460C-B73C-7D7567665B93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36D59138-B214-4FC1-9898-96D78BF9475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7" name="Obrázek 16">
              <a:extLst>
                <a:ext uri="{FF2B5EF4-FFF2-40B4-BE49-F238E27FC236}">
                  <a16:creationId xmlns:a16="http://schemas.microsoft.com/office/drawing/2014/main" id="{C99D30FB-B17A-485F-8C33-36B649E5FF8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79031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33456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11948659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5229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21.05.2021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607353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9" name="Skupina 8">
            <a:extLst>
              <a:ext uri="{FF2B5EF4-FFF2-40B4-BE49-F238E27FC236}">
                <a16:creationId xmlns:a16="http://schemas.microsoft.com/office/drawing/2014/main" id="{ED3D988A-38CF-4B35-BE79-653349F08EA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0" name="Grafický objekt 9">
              <a:extLst>
                <a:ext uri="{FF2B5EF4-FFF2-40B4-BE49-F238E27FC236}">
                  <a16:creationId xmlns:a16="http://schemas.microsoft.com/office/drawing/2014/main" id="{1E4874C8-049D-425A-B61A-352FEB3182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1" name="Grafický objekt 10">
              <a:extLst>
                <a:ext uri="{FF2B5EF4-FFF2-40B4-BE49-F238E27FC236}">
                  <a16:creationId xmlns:a16="http://schemas.microsoft.com/office/drawing/2014/main" id="{9AB1B653-4A88-4E8D-96A2-5C0EBB7FB4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3893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9F1456EA-4541-48E1-AB60-E6DAB56C558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E01E90ED-357E-40A6-AD28-747087321CDD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5" name="Grafický objekt 14">
                <a:extLst>
                  <a:ext uri="{FF2B5EF4-FFF2-40B4-BE49-F238E27FC236}">
                    <a16:creationId xmlns:a16="http://schemas.microsoft.com/office/drawing/2014/main" id="{7F8E84A5-6449-432E-ADB6-18264DBF2B8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6" name="Grafický objekt 15">
                <a:extLst>
                  <a:ext uri="{FF2B5EF4-FFF2-40B4-BE49-F238E27FC236}">
                    <a16:creationId xmlns:a16="http://schemas.microsoft.com/office/drawing/2014/main" id="{5D0E2827-15A6-4BAB-ACC7-CB3D469C1A1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4" name="Obrázek 13" descr="Obsah obrázku kreslení&#10;&#10;Popis byl vytvořen automaticky">
              <a:extLst>
                <a:ext uri="{FF2B5EF4-FFF2-40B4-BE49-F238E27FC236}">
                  <a16:creationId xmlns:a16="http://schemas.microsoft.com/office/drawing/2014/main" id="{8973F025-355D-4512-B710-6105D84C11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5209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593EA5D4-B03A-4B11-A4C0-282F833283D5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0E5FA04C-AABA-46E8-A370-3327A676F38D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5" name="Grafický objekt 14">
                <a:extLst>
                  <a:ext uri="{FF2B5EF4-FFF2-40B4-BE49-F238E27FC236}">
                    <a16:creationId xmlns:a16="http://schemas.microsoft.com/office/drawing/2014/main" id="{BBC17E35-0B10-48FD-91F9-B3AB3B12316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6" name="Grafický objekt 15">
                <a:extLst>
                  <a:ext uri="{FF2B5EF4-FFF2-40B4-BE49-F238E27FC236}">
                    <a16:creationId xmlns:a16="http://schemas.microsoft.com/office/drawing/2014/main" id="{5B4162CB-0524-4344-AE6A-3B7812F497E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4" name="Obrázek 13" descr="Obsah obrázku kreslení&#10;&#10;Popis byl vytvořen automaticky">
              <a:extLst>
                <a:ext uri="{FF2B5EF4-FFF2-40B4-BE49-F238E27FC236}">
                  <a16:creationId xmlns:a16="http://schemas.microsoft.com/office/drawing/2014/main" id="{21835B84-8F55-43D8-954E-4CF1DE31F1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3461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9" name="Skupina 8">
            <a:extLst>
              <a:ext uri="{FF2B5EF4-FFF2-40B4-BE49-F238E27FC236}">
                <a16:creationId xmlns:a16="http://schemas.microsoft.com/office/drawing/2014/main" id="{2BBEA9DF-5A8A-4302-AFFF-E12DBC52A245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0" name="Skupina 9">
              <a:extLst>
                <a:ext uri="{FF2B5EF4-FFF2-40B4-BE49-F238E27FC236}">
                  <a16:creationId xmlns:a16="http://schemas.microsoft.com/office/drawing/2014/main" id="{E1B4E032-66E8-49E2-854E-F1371E2F8485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2" name="Grafický objekt 11">
                <a:extLst>
                  <a:ext uri="{FF2B5EF4-FFF2-40B4-BE49-F238E27FC236}">
                    <a16:creationId xmlns:a16="http://schemas.microsoft.com/office/drawing/2014/main" id="{BC470F14-8C7A-4F18-B530-7CC67113384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3" name="Grafický objekt 12">
                <a:extLst>
                  <a:ext uri="{FF2B5EF4-FFF2-40B4-BE49-F238E27FC236}">
                    <a16:creationId xmlns:a16="http://schemas.microsoft.com/office/drawing/2014/main" id="{E7742909-C46D-44BD-B539-A4F7ABD251C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1" name="Obrázek 10" descr="Obsah obrázku kreslení&#10;&#10;Popis byl vytvořen automaticky">
              <a:extLst>
                <a:ext uri="{FF2B5EF4-FFF2-40B4-BE49-F238E27FC236}">
                  <a16:creationId xmlns:a16="http://schemas.microsoft.com/office/drawing/2014/main" id="{1763603A-3381-4433-AF56-EE1B417657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21197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8" name="Skupina 7">
            <a:extLst>
              <a:ext uri="{FF2B5EF4-FFF2-40B4-BE49-F238E27FC236}">
                <a16:creationId xmlns:a16="http://schemas.microsoft.com/office/drawing/2014/main" id="{C333F920-D1E5-4994-9EBD-9A89C42CBE3E}"/>
              </a:ext>
            </a:extLst>
          </p:cNvPr>
          <p:cNvGrpSpPr/>
          <p:nvPr userDrawn="1"/>
        </p:nvGrpSpPr>
        <p:grpSpPr>
          <a:xfrm>
            <a:off x="6279927" y="124978"/>
            <a:ext cx="5742276" cy="451023"/>
            <a:chOff x="6353729" y="329946"/>
            <a:chExt cx="5742276" cy="451023"/>
          </a:xfrm>
        </p:grpSpPr>
        <p:grpSp>
          <p:nvGrpSpPr>
            <p:cNvPr id="11" name="Skupina 10">
              <a:extLst>
                <a:ext uri="{FF2B5EF4-FFF2-40B4-BE49-F238E27FC236}">
                  <a16:creationId xmlns:a16="http://schemas.microsoft.com/office/drawing/2014/main" id="{7CF9DDBB-3FCE-4A6B-9324-5F5CE7374982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6" name="Grafický objekt 15">
                <a:extLst>
                  <a:ext uri="{FF2B5EF4-FFF2-40B4-BE49-F238E27FC236}">
                    <a16:creationId xmlns:a16="http://schemas.microsoft.com/office/drawing/2014/main" id="{55822CFA-D4E2-4051-A738-DC3855AFF04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3386CBD1-D029-4EDD-804C-74BF739420D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3" name="Obrázek 12" descr="Obsah obrázku kreslení&#10;&#10;Popis byl vytvořen automaticky">
              <a:extLst>
                <a:ext uri="{FF2B5EF4-FFF2-40B4-BE49-F238E27FC236}">
                  <a16:creationId xmlns:a16="http://schemas.microsoft.com/office/drawing/2014/main" id="{EBA595F3-4136-4431-A34D-3FE6EB8224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39283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4946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40EF74F-5572-4E88-BDB6-732EFDF9A064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7ACC8354-5878-430C-A84E-8418F73DA8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98"/>
          <a:stretch/>
        </p:blipFill>
        <p:spPr>
          <a:xfrm>
            <a:off x="8761124" y="427270"/>
            <a:ext cx="3348200" cy="629518"/>
          </a:xfrm>
          <a:prstGeom prst="rect">
            <a:avLst/>
          </a:prstGeom>
        </p:spPr>
      </p:pic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87F3FC9-A29E-4C5B-A820-1CE817C19E7A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5" name="Obrázek 14">
              <a:extLst>
                <a:ext uri="{FF2B5EF4-FFF2-40B4-BE49-F238E27FC236}">
                  <a16:creationId xmlns:a16="http://schemas.microsoft.com/office/drawing/2014/main" id="{88C88485-1FA6-42BC-89DE-25EBC5C93E7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2861DD9B-1BC7-426A-81C6-0DC72A659A1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sp>
        <p:nvSpPr>
          <p:cNvPr id="21" name="Nadpis 1">
            <a:extLst>
              <a:ext uri="{FF2B5EF4-FFF2-40B4-BE49-F238E27FC236}">
                <a16:creationId xmlns:a16="http://schemas.microsoft.com/office/drawing/2014/main" id="{A9AB94AD-4B9F-4F63-B34A-76C560850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15633378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9917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7782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5808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3242975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24475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33669311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38637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4206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5920C5AB-7E0D-4B8A-92A9-7DA47D440BBD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CD1A40D-4F09-4D08-916F-43B796F44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825625"/>
            <a:ext cx="11487705" cy="4351338"/>
          </a:xfrm>
        </p:spPr>
        <p:txBody>
          <a:bodyPr/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14" name="Nadpis 1">
            <a:extLst>
              <a:ext uri="{FF2B5EF4-FFF2-40B4-BE49-F238E27FC236}">
                <a16:creationId xmlns:a16="http://schemas.microsoft.com/office/drawing/2014/main" id="{635F49FF-6718-4CE1-A42C-74D8FC3B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grpSp>
        <p:nvGrpSpPr>
          <p:cNvPr id="15" name="Skupina 14">
            <a:extLst>
              <a:ext uri="{FF2B5EF4-FFF2-40B4-BE49-F238E27FC236}">
                <a16:creationId xmlns:a16="http://schemas.microsoft.com/office/drawing/2014/main" id="{A5367FD4-1AA0-460C-B73C-7D7567665B93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36D59138-B214-4FC1-9898-96D78BF9475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7" name="Obrázek 16">
              <a:extLst>
                <a:ext uri="{FF2B5EF4-FFF2-40B4-BE49-F238E27FC236}">
                  <a16:creationId xmlns:a16="http://schemas.microsoft.com/office/drawing/2014/main" id="{C99D30FB-B17A-485F-8C33-36B649E5FF8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2944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40EF74F-5572-4E88-BDB6-732EFDF9A064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7ACC8354-5878-430C-A84E-8418F73DA8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98"/>
          <a:stretch/>
        </p:blipFill>
        <p:spPr>
          <a:xfrm>
            <a:off x="8761124" y="427270"/>
            <a:ext cx="3348200" cy="629518"/>
          </a:xfrm>
          <a:prstGeom prst="rect">
            <a:avLst/>
          </a:prstGeom>
        </p:spPr>
      </p:pic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87F3FC9-A29E-4C5B-A820-1CE817C19E7A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5" name="Obrázek 14">
              <a:extLst>
                <a:ext uri="{FF2B5EF4-FFF2-40B4-BE49-F238E27FC236}">
                  <a16:creationId xmlns:a16="http://schemas.microsoft.com/office/drawing/2014/main" id="{88C88485-1FA6-42BC-89DE-25EBC5C93E7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2861DD9B-1BC7-426A-81C6-0DC72A659A1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sp>
        <p:nvSpPr>
          <p:cNvPr id="21" name="Nadpis 1">
            <a:extLst>
              <a:ext uri="{FF2B5EF4-FFF2-40B4-BE49-F238E27FC236}">
                <a16:creationId xmlns:a16="http://schemas.microsoft.com/office/drawing/2014/main" id="{A9AB94AD-4B9F-4F63-B34A-76C560850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2440179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480429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76105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639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8725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2668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20438075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93813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41797504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234389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3476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9303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21.05.2021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575714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13098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37060185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46962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7961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918540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67022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8042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845090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859797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307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A61EBA-4FFF-4673-9BA0-55E82F992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66FDA1FA-15B4-46DB-8563-9D168899E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0E34FA4-860E-40B4-97AD-3CF9B2CE9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21.05.2021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DD889F8-1CC5-41C1-BAF5-5D6BD0F6F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DA22AC9-06BD-4427-B62E-52F6A58CB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451909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780145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38386029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98154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6405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3967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08908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8330041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362317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37266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667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730E577-8B32-4569-AC3C-76D6F2F6B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410C648-E034-410B-B01B-87701C835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05F7769-50EF-4D0F-97C4-6A5E9227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21.05.2021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B6DB6D5-8367-4F80-AF41-87D069C80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DF10414-C935-472D-B8FC-16EBD0EE0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89238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8BCBB21-C0F1-4B2B-8A1C-15DD2EBA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7818461-3C43-44FE-80B9-D048BFA8E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107805A-C211-4BDC-8A7C-50C017CD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21.05.2021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CF91BA1-1C1F-4294-9B84-82D31143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B89D46F-E6FD-4433-AE57-F03CFCFF8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9105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6751BB3-54BB-497C-9D87-7331E6365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69F060A-A852-4CAC-8567-9FF26BE22C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DA874AFF-9D96-448C-A700-2FC369C17C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FEB687C-F962-4BE7-8278-3C31FC255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21.05.2021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8620F06-EBA0-40CC-9A9C-15001C53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0FDE4CA-77DD-417D-8C54-07ECB9628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9125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6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3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Relationship Id="rId9" Type="http://schemas.openxmlformats.org/officeDocument/2006/relationships/image" Target="../media/image4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7" Type="http://schemas.openxmlformats.org/officeDocument/2006/relationships/theme" Target="../theme/theme8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image" Target="NUL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9.xml"/><Relationship Id="rId15" Type="http://schemas.openxmlformats.org/officeDocument/2006/relationships/image" Target="NUL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CCCD239-AA6C-468B-B245-CD5B8A25A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C3069-8C51-47E8-9C44-38C8AF77A8AC}" type="datetimeFigureOut">
              <a:rPr lang="cs-CZ" smtClean="0"/>
              <a:t>21.05.2021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DE7136D-3C88-4971-84B6-5D5DE228D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AB90520-7E94-4EFB-924D-7EC9C954C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DAE22-6391-4995-B91F-1C3568FD311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48512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2301468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258AF7D2-4ED1-4129-9DE6-4BC40E78B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4C08E0B-8703-4F4B-A221-FA41C8EDA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3CDA1AE-D051-4265-B739-BBADD05EDA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58D0A-07E9-4A68-88A0-7C25FDBBE4AC}" type="datetimeFigureOut">
              <a:rPr lang="cs-CZ" smtClean="0"/>
              <a:t>21.05.2021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AA14082-EF73-46FC-8343-A2A3582777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2998947-0E69-43B5-8B05-739CE4C1B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91825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2428498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9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BE882FD9-D878-4FCD-9C72-C60BD3C7D753}"/>
              </a:ext>
            </a:extLst>
          </p:cNvPr>
          <p:cNvSpPr/>
          <p:nvPr userDrawn="1"/>
        </p:nvSpPr>
        <p:spPr>
          <a:xfrm>
            <a:off x="1" y="1"/>
            <a:ext cx="12192000" cy="681036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2400" dirty="0">
              <a:solidFill>
                <a:schemeClr val="bg1"/>
              </a:solidFill>
              <a:latin typeface="Arial (Základní text)"/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6" y="1"/>
            <a:ext cx="8808993" cy="681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3461433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5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BE882FD9-D878-4FCD-9C72-C60BD3C7D753}"/>
              </a:ext>
            </a:extLst>
          </p:cNvPr>
          <p:cNvSpPr/>
          <p:nvPr userDrawn="1"/>
        </p:nvSpPr>
        <p:spPr>
          <a:xfrm>
            <a:off x="1" y="1"/>
            <a:ext cx="12192000" cy="681036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2400" dirty="0">
              <a:solidFill>
                <a:schemeClr val="bg1"/>
              </a:solidFill>
              <a:latin typeface="Arial (Základní text)"/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6" y="1"/>
            <a:ext cx="8808993" cy="681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77A8944-7C67-401C-A076-2F9A4BFDBF1A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2" name="Grafický objekt 11">
              <a:extLst>
                <a:ext uri="{FF2B5EF4-FFF2-40B4-BE49-F238E27FC236}">
                  <a16:creationId xmlns:a16="http://schemas.microsoft.com/office/drawing/2014/main" id="{85265334-1A97-4E03-A335-0EFFE9BA9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3" name="Obrázek 12" descr="Obsah obrázku kreslení&#10;&#10;Popis byl vytvořen automaticky">
              <a:extLst>
                <a:ext uri="{FF2B5EF4-FFF2-40B4-BE49-F238E27FC236}">
                  <a16:creationId xmlns:a16="http://schemas.microsoft.com/office/drawing/2014/main" id="{F366B753-F05F-414A-91C1-96175A86F1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1E3E26BE-213E-4D1E-96AC-DD921E82501F}"/>
              </a:ext>
            </a:extLst>
          </p:cNvPr>
          <p:cNvPicPr>
            <a:picLocks noChangeAspect="1"/>
          </p:cNvPicPr>
          <p:nvPr userDrawn="1"/>
        </p:nvPicPr>
        <p:blipFill>
          <a:blip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73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CCCD239-AA6C-468B-B245-CD5B8A25A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C3069-8C51-47E8-9C44-38C8AF77A8AC}" type="datetimeFigureOut">
              <a:rPr lang="cs-CZ" smtClean="0"/>
              <a:t>21.05.2021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DE7136D-3C88-4971-84B6-5D5DE228D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AB90520-7E94-4EFB-924D-7EC9C954C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DAE22-6391-4995-B91F-1C3568FD311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19956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BE882FD9-D878-4FCD-9C72-C60BD3C7D753}"/>
              </a:ext>
            </a:extLst>
          </p:cNvPr>
          <p:cNvSpPr/>
          <p:nvPr userDrawn="1"/>
        </p:nvSpPr>
        <p:spPr>
          <a:xfrm>
            <a:off x="1" y="1"/>
            <a:ext cx="12192000" cy="681036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2400" dirty="0">
              <a:solidFill>
                <a:schemeClr val="bg1"/>
              </a:solidFill>
              <a:latin typeface="Arial (Základní text)"/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6" y="1"/>
            <a:ext cx="8808993" cy="681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77A8944-7C67-401C-A076-2F9A4BFDBF1A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2" name="Grafický objekt 11">
              <a:extLst>
                <a:ext uri="{FF2B5EF4-FFF2-40B4-BE49-F238E27FC236}">
                  <a16:creationId xmlns:a16="http://schemas.microsoft.com/office/drawing/2014/main" id="{85265334-1A97-4E03-A335-0EFFE9BA9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3" name="Obrázek 12" descr="Obsah obrázku kreslení&#10;&#10;Popis byl vytvořen automaticky">
              <a:extLst>
                <a:ext uri="{FF2B5EF4-FFF2-40B4-BE49-F238E27FC236}">
                  <a16:creationId xmlns:a16="http://schemas.microsoft.com/office/drawing/2014/main" id="{F366B753-F05F-414A-91C1-96175A86F1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1E3E26BE-213E-4D1E-96AC-DD921E82501F}"/>
              </a:ext>
            </a:extLst>
          </p:cNvPr>
          <p:cNvPicPr>
            <a:picLocks noChangeAspect="1"/>
          </p:cNvPicPr>
          <p:nvPr userDrawn="1"/>
        </p:nvPicPr>
        <p:blipFill>
          <a:blip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27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4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25319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BE882FD9-D878-4FCD-9C72-C60BD3C7D753}"/>
              </a:ext>
            </a:extLst>
          </p:cNvPr>
          <p:cNvSpPr/>
          <p:nvPr userDrawn="1"/>
        </p:nvSpPr>
        <p:spPr>
          <a:xfrm>
            <a:off x="1" y="1"/>
            <a:ext cx="12192000" cy="681036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2400" dirty="0">
              <a:solidFill>
                <a:schemeClr val="bg1"/>
              </a:solidFill>
              <a:latin typeface="Arial (Základní text)"/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6" y="1"/>
            <a:ext cx="8808993" cy="681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77A8944-7C67-401C-A076-2F9A4BFDBF1A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2" name="Grafický objekt 11">
              <a:extLst>
                <a:ext uri="{FF2B5EF4-FFF2-40B4-BE49-F238E27FC236}">
                  <a16:creationId xmlns:a16="http://schemas.microsoft.com/office/drawing/2014/main" id="{85265334-1A97-4E03-A335-0EFFE9BA9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3" name="Obrázek 12" descr="Obsah obrázku kreslení&#10;&#10;Popis byl vytvořen automaticky">
              <a:extLst>
                <a:ext uri="{FF2B5EF4-FFF2-40B4-BE49-F238E27FC236}">
                  <a16:creationId xmlns:a16="http://schemas.microsoft.com/office/drawing/2014/main" id="{F366B753-F05F-414A-91C1-96175A86F1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1E3E26BE-213E-4D1E-96AC-DD921E82501F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856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58.xml"/><Relationship Id="rId13" Type="http://schemas.openxmlformats.org/officeDocument/2006/relationships/tags" Target="../tags/tag63.xml"/><Relationship Id="rId18" Type="http://schemas.openxmlformats.org/officeDocument/2006/relationships/chart" Target="../charts/chart5.xml"/><Relationship Id="rId3" Type="http://schemas.openxmlformats.org/officeDocument/2006/relationships/tags" Target="../tags/tag53.xml"/><Relationship Id="rId7" Type="http://schemas.openxmlformats.org/officeDocument/2006/relationships/tags" Target="../tags/tag57.xml"/><Relationship Id="rId12" Type="http://schemas.openxmlformats.org/officeDocument/2006/relationships/tags" Target="../tags/tag62.xml"/><Relationship Id="rId17" Type="http://schemas.openxmlformats.org/officeDocument/2006/relationships/chart" Target="../charts/chart4.xml"/><Relationship Id="rId2" Type="http://schemas.openxmlformats.org/officeDocument/2006/relationships/tags" Target="../tags/tag52.xml"/><Relationship Id="rId16" Type="http://schemas.openxmlformats.org/officeDocument/2006/relationships/chart" Target="../charts/chart3.xml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11" Type="http://schemas.openxmlformats.org/officeDocument/2006/relationships/tags" Target="../tags/tag61.xml"/><Relationship Id="rId5" Type="http://schemas.openxmlformats.org/officeDocument/2006/relationships/tags" Target="../tags/tag55.xml"/><Relationship Id="rId15" Type="http://schemas.openxmlformats.org/officeDocument/2006/relationships/slideLayout" Target="../slideLayouts/slideLayout21.xml"/><Relationship Id="rId10" Type="http://schemas.openxmlformats.org/officeDocument/2006/relationships/tags" Target="../tags/tag60.xml"/><Relationship Id="rId4" Type="http://schemas.openxmlformats.org/officeDocument/2006/relationships/tags" Target="../tags/tag54.xml"/><Relationship Id="rId9" Type="http://schemas.openxmlformats.org/officeDocument/2006/relationships/tags" Target="../tags/tag59.xml"/><Relationship Id="rId14" Type="http://schemas.openxmlformats.org/officeDocument/2006/relationships/tags" Target="../tags/tag6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chart" Target="../charts/chart6.xml"/><Relationship Id="rId5" Type="http://schemas.openxmlformats.org/officeDocument/2006/relationships/slideLayout" Target="../slideLayouts/slideLayout30.xml"/><Relationship Id="rId4" Type="http://schemas.openxmlformats.org/officeDocument/2006/relationships/tags" Target="../tags/tag6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13" Type="http://schemas.openxmlformats.org/officeDocument/2006/relationships/slideLayout" Target="../slideLayouts/slideLayout30.xml"/><Relationship Id="rId3" Type="http://schemas.openxmlformats.org/officeDocument/2006/relationships/tags" Target="../tags/tag71.xml"/><Relationship Id="rId7" Type="http://schemas.openxmlformats.org/officeDocument/2006/relationships/tags" Target="../tags/tag75.xml"/><Relationship Id="rId12" Type="http://schemas.openxmlformats.org/officeDocument/2006/relationships/tags" Target="../tags/tag80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tags" Target="../tags/tag79.xml"/><Relationship Id="rId5" Type="http://schemas.openxmlformats.org/officeDocument/2006/relationships/tags" Target="../tags/tag73.xml"/><Relationship Id="rId15" Type="http://schemas.openxmlformats.org/officeDocument/2006/relationships/chart" Target="../charts/chart8.xml"/><Relationship Id="rId10" Type="http://schemas.openxmlformats.org/officeDocument/2006/relationships/tags" Target="../tags/tag78.xml"/><Relationship Id="rId4" Type="http://schemas.openxmlformats.org/officeDocument/2006/relationships/tags" Target="../tags/tag72.xml"/><Relationship Id="rId9" Type="http://schemas.openxmlformats.org/officeDocument/2006/relationships/tags" Target="../tags/tag77.xml"/><Relationship Id="rId14" Type="http://schemas.openxmlformats.org/officeDocument/2006/relationships/chart" Target="../charts/char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13" Type="http://schemas.openxmlformats.org/officeDocument/2006/relationships/tags" Target="../tags/tag93.xml"/><Relationship Id="rId3" Type="http://schemas.openxmlformats.org/officeDocument/2006/relationships/tags" Target="../tags/tag83.xml"/><Relationship Id="rId7" Type="http://schemas.openxmlformats.org/officeDocument/2006/relationships/tags" Target="../tags/tag87.xml"/><Relationship Id="rId12" Type="http://schemas.openxmlformats.org/officeDocument/2006/relationships/tags" Target="../tags/tag92.xml"/><Relationship Id="rId2" Type="http://schemas.openxmlformats.org/officeDocument/2006/relationships/tags" Target="../tags/tag82.xml"/><Relationship Id="rId16" Type="http://schemas.openxmlformats.org/officeDocument/2006/relationships/chart" Target="../charts/chart10.xml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tags" Target="../tags/tag91.xml"/><Relationship Id="rId5" Type="http://schemas.openxmlformats.org/officeDocument/2006/relationships/tags" Target="../tags/tag85.xml"/><Relationship Id="rId15" Type="http://schemas.openxmlformats.org/officeDocument/2006/relationships/chart" Target="../charts/chart9.xml"/><Relationship Id="rId10" Type="http://schemas.openxmlformats.org/officeDocument/2006/relationships/tags" Target="../tags/tag90.xml"/><Relationship Id="rId4" Type="http://schemas.openxmlformats.org/officeDocument/2006/relationships/tags" Target="../tags/tag84.xml"/><Relationship Id="rId9" Type="http://schemas.openxmlformats.org/officeDocument/2006/relationships/tags" Target="../tags/tag89.xml"/><Relationship Id="rId14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01.xml"/><Relationship Id="rId13" Type="http://schemas.openxmlformats.org/officeDocument/2006/relationships/tags" Target="../tags/tag106.xml"/><Relationship Id="rId3" Type="http://schemas.openxmlformats.org/officeDocument/2006/relationships/tags" Target="../tags/tag96.xml"/><Relationship Id="rId7" Type="http://schemas.openxmlformats.org/officeDocument/2006/relationships/tags" Target="../tags/tag100.xml"/><Relationship Id="rId12" Type="http://schemas.openxmlformats.org/officeDocument/2006/relationships/tags" Target="../tags/tag105.xml"/><Relationship Id="rId2" Type="http://schemas.openxmlformats.org/officeDocument/2006/relationships/tags" Target="../tags/tag95.xml"/><Relationship Id="rId16" Type="http://schemas.openxmlformats.org/officeDocument/2006/relationships/chart" Target="../charts/chart12.xml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11" Type="http://schemas.openxmlformats.org/officeDocument/2006/relationships/tags" Target="../tags/tag104.xml"/><Relationship Id="rId5" Type="http://schemas.openxmlformats.org/officeDocument/2006/relationships/tags" Target="../tags/tag98.xml"/><Relationship Id="rId15" Type="http://schemas.openxmlformats.org/officeDocument/2006/relationships/chart" Target="../charts/chart11.xml"/><Relationship Id="rId10" Type="http://schemas.openxmlformats.org/officeDocument/2006/relationships/tags" Target="../tags/tag103.xml"/><Relationship Id="rId4" Type="http://schemas.openxmlformats.org/officeDocument/2006/relationships/tags" Target="../tags/tag97.xml"/><Relationship Id="rId9" Type="http://schemas.openxmlformats.org/officeDocument/2006/relationships/tags" Target="../tags/tag102.xml"/><Relationship Id="rId14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tags" Target="../tags/tag109.xml"/><Relationship Id="rId7" Type="http://schemas.openxmlformats.org/officeDocument/2006/relationships/tags" Target="../tags/tag113.xml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tags" Target="../tags/tag112.xml"/><Relationship Id="rId11" Type="http://schemas.openxmlformats.org/officeDocument/2006/relationships/chart" Target="../charts/chart15.xml"/><Relationship Id="rId5" Type="http://schemas.openxmlformats.org/officeDocument/2006/relationships/tags" Target="../tags/tag111.xml"/><Relationship Id="rId10" Type="http://schemas.openxmlformats.org/officeDocument/2006/relationships/chart" Target="../charts/chart14.xml"/><Relationship Id="rId4" Type="http://schemas.openxmlformats.org/officeDocument/2006/relationships/tags" Target="../tags/tag110.xml"/><Relationship Id="rId9" Type="http://schemas.openxmlformats.org/officeDocument/2006/relationships/chart" Target="../charts/char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21.xml"/><Relationship Id="rId3" Type="http://schemas.openxmlformats.org/officeDocument/2006/relationships/tags" Target="../tags/tag116.xml"/><Relationship Id="rId7" Type="http://schemas.openxmlformats.org/officeDocument/2006/relationships/tags" Target="../tags/tag120.xml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11" Type="http://schemas.openxmlformats.org/officeDocument/2006/relationships/image" Target="../media/image24.png"/><Relationship Id="rId5" Type="http://schemas.openxmlformats.org/officeDocument/2006/relationships/tags" Target="../tags/tag118.xml"/><Relationship Id="rId10" Type="http://schemas.openxmlformats.org/officeDocument/2006/relationships/slideLayout" Target="../slideLayouts/slideLayout30.xml"/><Relationship Id="rId4" Type="http://schemas.openxmlformats.org/officeDocument/2006/relationships/tags" Target="../tags/tag117.xml"/><Relationship Id="rId9" Type="http://schemas.openxmlformats.org/officeDocument/2006/relationships/tags" Target="../tags/tag1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slideLayout" Target="../slideLayouts/slideLayout53.xml"/><Relationship Id="rId1" Type="http://schemas.openxmlformats.org/officeDocument/2006/relationships/tags" Target="../tags/tag12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chart" Target="../charts/chart17.xml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3" Type="http://schemas.openxmlformats.org/officeDocument/2006/relationships/tags" Target="../tags/tag129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tags" Target="../tags/tag13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135.xml"/><Relationship Id="rId7" Type="http://schemas.openxmlformats.org/officeDocument/2006/relationships/chart" Target="../charts/chart18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3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139.xml"/><Relationship Id="rId7" Type="http://schemas.openxmlformats.org/officeDocument/2006/relationships/chart" Target="../charts/chart19.xml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4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142.xml"/><Relationship Id="rId4" Type="http://schemas.openxmlformats.org/officeDocument/2006/relationships/chart" Target="../charts/chart2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5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9" Type="http://schemas.openxmlformats.org/officeDocument/2006/relationships/chart" Target="../charts/char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5" Type="http://schemas.openxmlformats.org/officeDocument/2006/relationships/chart" Target="../charts/chart21.xml"/><Relationship Id="rId4" Type="http://schemas.openxmlformats.org/officeDocument/2006/relationships/notesSlide" Target="../notesSlides/notesSlide1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152.xml"/><Relationship Id="rId13" Type="http://schemas.openxmlformats.org/officeDocument/2006/relationships/slideLayout" Target="../slideLayouts/slideLayout59.xml"/><Relationship Id="rId3" Type="http://schemas.openxmlformats.org/officeDocument/2006/relationships/tags" Target="../tags/tag147.xml"/><Relationship Id="rId7" Type="http://schemas.openxmlformats.org/officeDocument/2006/relationships/tags" Target="../tags/tag151.xml"/><Relationship Id="rId12" Type="http://schemas.openxmlformats.org/officeDocument/2006/relationships/tags" Target="../tags/tag156.xml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tags" Target="../tags/tag150.xml"/><Relationship Id="rId11" Type="http://schemas.openxmlformats.org/officeDocument/2006/relationships/tags" Target="../tags/tag155.xml"/><Relationship Id="rId5" Type="http://schemas.openxmlformats.org/officeDocument/2006/relationships/tags" Target="../tags/tag149.xml"/><Relationship Id="rId10" Type="http://schemas.openxmlformats.org/officeDocument/2006/relationships/tags" Target="../tags/tag154.xml"/><Relationship Id="rId4" Type="http://schemas.openxmlformats.org/officeDocument/2006/relationships/tags" Target="../tags/tag148.xml"/><Relationship Id="rId9" Type="http://schemas.openxmlformats.org/officeDocument/2006/relationships/tags" Target="../tags/tag153.xml"/><Relationship Id="rId14" Type="http://schemas.openxmlformats.org/officeDocument/2006/relationships/notesSlide" Target="../notesSlides/notesSlide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8.xml"/><Relationship Id="rId1" Type="http://schemas.openxmlformats.org/officeDocument/2006/relationships/tags" Target="../tags/tag15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165.xml"/><Relationship Id="rId3" Type="http://schemas.openxmlformats.org/officeDocument/2006/relationships/tags" Target="../tags/tag160.xml"/><Relationship Id="rId7" Type="http://schemas.openxmlformats.org/officeDocument/2006/relationships/tags" Target="../tags/tag164.xml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6" Type="http://schemas.openxmlformats.org/officeDocument/2006/relationships/tags" Target="../tags/tag163.xml"/><Relationship Id="rId11" Type="http://schemas.openxmlformats.org/officeDocument/2006/relationships/chart" Target="../charts/chart22.xml"/><Relationship Id="rId5" Type="http://schemas.openxmlformats.org/officeDocument/2006/relationships/tags" Target="../tags/tag162.xml"/><Relationship Id="rId10" Type="http://schemas.openxmlformats.org/officeDocument/2006/relationships/notesSlide" Target="../notesSlides/notesSlide12.xml"/><Relationship Id="rId4" Type="http://schemas.openxmlformats.org/officeDocument/2006/relationships/tags" Target="../tags/tag161.xml"/><Relationship Id="rId9" Type="http://schemas.openxmlformats.org/officeDocument/2006/relationships/slideLayout" Target="../slideLayouts/slideLayout4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174.xml"/><Relationship Id="rId13" Type="http://schemas.openxmlformats.org/officeDocument/2006/relationships/notesSlide" Target="../notesSlides/notesSlide13.xml"/><Relationship Id="rId3" Type="http://schemas.openxmlformats.org/officeDocument/2006/relationships/tags" Target="../tags/tag169.xml"/><Relationship Id="rId7" Type="http://schemas.openxmlformats.org/officeDocument/2006/relationships/tags" Target="../tags/tag173.xml"/><Relationship Id="rId12" Type="http://schemas.openxmlformats.org/officeDocument/2006/relationships/slideLayout" Target="../slideLayouts/slideLayout35.xml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6" Type="http://schemas.openxmlformats.org/officeDocument/2006/relationships/tags" Target="../tags/tag172.xml"/><Relationship Id="rId11" Type="http://schemas.openxmlformats.org/officeDocument/2006/relationships/tags" Target="../tags/tag177.xml"/><Relationship Id="rId5" Type="http://schemas.openxmlformats.org/officeDocument/2006/relationships/tags" Target="../tags/tag171.xml"/><Relationship Id="rId10" Type="http://schemas.openxmlformats.org/officeDocument/2006/relationships/tags" Target="../tags/tag176.xml"/><Relationship Id="rId4" Type="http://schemas.openxmlformats.org/officeDocument/2006/relationships/tags" Target="../tags/tag170.xml"/><Relationship Id="rId9" Type="http://schemas.openxmlformats.org/officeDocument/2006/relationships/tags" Target="../tags/tag17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3" Type="http://schemas.openxmlformats.org/officeDocument/2006/relationships/tags" Target="../tags/tag180.xml"/><Relationship Id="rId7" Type="http://schemas.openxmlformats.org/officeDocument/2006/relationships/tags" Target="../tags/tag184.xml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6" Type="http://schemas.openxmlformats.org/officeDocument/2006/relationships/tags" Target="../tags/tag183.xml"/><Relationship Id="rId5" Type="http://schemas.openxmlformats.org/officeDocument/2006/relationships/tags" Target="../tags/tag182.xml"/><Relationship Id="rId4" Type="http://schemas.openxmlformats.org/officeDocument/2006/relationships/tags" Target="../tags/tag181.xml"/><Relationship Id="rId9" Type="http://schemas.openxmlformats.org/officeDocument/2006/relationships/chart" Target="../charts/chart2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tags" Target="../tags/tag187.xml"/><Relationship Id="rId7" Type="http://schemas.openxmlformats.org/officeDocument/2006/relationships/tags" Target="../tags/tag191.xml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6" Type="http://schemas.openxmlformats.org/officeDocument/2006/relationships/tags" Target="../tags/tag190.xml"/><Relationship Id="rId11" Type="http://schemas.openxmlformats.org/officeDocument/2006/relationships/chart" Target="../charts/chart25.xml"/><Relationship Id="rId5" Type="http://schemas.openxmlformats.org/officeDocument/2006/relationships/tags" Target="../tags/tag189.xml"/><Relationship Id="rId10" Type="http://schemas.openxmlformats.org/officeDocument/2006/relationships/chart" Target="../charts/chart24.xml"/><Relationship Id="rId4" Type="http://schemas.openxmlformats.org/officeDocument/2006/relationships/tags" Target="../tags/tag188.xml"/><Relationship Id="rId9" Type="http://schemas.openxmlformats.org/officeDocument/2006/relationships/notesSlide" Target="../notesSlides/notesSlide1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199.xml"/><Relationship Id="rId13" Type="http://schemas.openxmlformats.org/officeDocument/2006/relationships/tags" Target="../tags/tag204.xml"/><Relationship Id="rId18" Type="http://schemas.openxmlformats.org/officeDocument/2006/relationships/tags" Target="../tags/tag209.xml"/><Relationship Id="rId26" Type="http://schemas.openxmlformats.org/officeDocument/2006/relationships/chart" Target="../charts/chart27.xml"/><Relationship Id="rId3" Type="http://schemas.openxmlformats.org/officeDocument/2006/relationships/tags" Target="../tags/tag194.xml"/><Relationship Id="rId21" Type="http://schemas.openxmlformats.org/officeDocument/2006/relationships/tags" Target="../tags/tag212.xml"/><Relationship Id="rId7" Type="http://schemas.openxmlformats.org/officeDocument/2006/relationships/tags" Target="../tags/tag198.xml"/><Relationship Id="rId12" Type="http://schemas.openxmlformats.org/officeDocument/2006/relationships/tags" Target="../tags/tag203.xml"/><Relationship Id="rId17" Type="http://schemas.openxmlformats.org/officeDocument/2006/relationships/tags" Target="../tags/tag208.xml"/><Relationship Id="rId25" Type="http://schemas.openxmlformats.org/officeDocument/2006/relationships/chart" Target="../charts/chart26.xml"/><Relationship Id="rId2" Type="http://schemas.openxmlformats.org/officeDocument/2006/relationships/tags" Target="../tags/tag193.xml"/><Relationship Id="rId16" Type="http://schemas.openxmlformats.org/officeDocument/2006/relationships/tags" Target="../tags/tag207.xml"/><Relationship Id="rId20" Type="http://schemas.openxmlformats.org/officeDocument/2006/relationships/tags" Target="../tags/tag211.xml"/><Relationship Id="rId29" Type="http://schemas.openxmlformats.org/officeDocument/2006/relationships/chart" Target="../charts/chart30.xml"/><Relationship Id="rId1" Type="http://schemas.openxmlformats.org/officeDocument/2006/relationships/tags" Target="../tags/tag192.xml"/><Relationship Id="rId6" Type="http://schemas.openxmlformats.org/officeDocument/2006/relationships/tags" Target="../tags/tag197.xml"/><Relationship Id="rId11" Type="http://schemas.openxmlformats.org/officeDocument/2006/relationships/tags" Target="../tags/tag202.xml"/><Relationship Id="rId24" Type="http://schemas.openxmlformats.org/officeDocument/2006/relationships/notesSlide" Target="../notesSlides/notesSlide15.xml"/><Relationship Id="rId5" Type="http://schemas.openxmlformats.org/officeDocument/2006/relationships/tags" Target="../tags/tag196.xml"/><Relationship Id="rId15" Type="http://schemas.openxmlformats.org/officeDocument/2006/relationships/tags" Target="../tags/tag206.xml"/><Relationship Id="rId23" Type="http://schemas.openxmlformats.org/officeDocument/2006/relationships/slideLayout" Target="../slideLayouts/slideLayout35.xml"/><Relationship Id="rId28" Type="http://schemas.openxmlformats.org/officeDocument/2006/relationships/chart" Target="../charts/chart29.xml"/><Relationship Id="rId10" Type="http://schemas.openxmlformats.org/officeDocument/2006/relationships/tags" Target="../tags/tag201.xml"/><Relationship Id="rId19" Type="http://schemas.openxmlformats.org/officeDocument/2006/relationships/tags" Target="../tags/tag210.xml"/><Relationship Id="rId4" Type="http://schemas.openxmlformats.org/officeDocument/2006/relationships/tags" Target="../tags/tag195.xml"/><Relationship Id="rId9" Type="http://schemas.openxmlformats.org/officeDocument/2006/relationships/tags" Target="../tags/tag200.xml"/><Relationship Id="rId14" Type="http://schemas.openxmlformats.org/officeDocument/2006/relationships/tags" Target="../tags/tag205.xml"/><Relationship Id="rId22" Type="http://schemas.openxmlformats.org/officeDocument/2006/relationships/tags" Target="../tags/tag213.xml"/><Relationship Id="rId27" Type="http://schemas.openxmlformats.org/officeDocument/2006/relationships/chart" Target="../charts/chart28.xml"/><Relationship Id="rId30" Type="http://schemas.openxmlformats.org/officeDocument/2006/relationships/chart" Target="../charts/chart3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221.xml"/><Relationship Id="rId13" Type="http://schemas.openxmlformats.org/officeDocument/2006/relationships/tags" Target="../tags/tag226.xml"/><Relationship Id="rId3" Type="http://schemas.openxmlformats.org/officeDocument/2006/relationships/tags" Target="../tags/tag216.xml"/><Relationship Id="rId7" Type="http://schemas.openxmlformats.org/officeDocument/2006/relationships/tags" Target="../tags/tag220.xml"/><Relationship Id="rId12" Type="http://schemas.openxmlformats.org/officeDocument/2006/relationships/tags" Target="../tags/tag225.xml"/><Relationship Id="rId2" Type="http://schemas.openxmlformats.org/officeDocument/2006/relationships/tags" Target="../tags/tag215.xml"/><Relationship Id="rId16" Type="http://schemas.openxmlformats.org/officeDocument/2006/relationships/chart" Target="../charts/chart33.xml"/><Relationship Id="rId1" Type="http://schemas.openxmlformats.org/officeDocument/2006/relationships/tags" Target="../tags/tag214.xml"/><Relationship Id="rId6" Type="http://schemas.openxmlformats.org/officeDocument/2006/relationships/tags" Target="../tags/tag219.xml"/><Relationship Id="rId11" Type="http://schemas.openxmlformats.org/officeDocument/2006/relationships/tags" Target="../tags/tag224.xml"/><Relationship Id="rId5" Type="http://schemas.openxmlformats.org/officeDocument/2006/relationships/tags" Target="../tags/tag218.xml"/><Relationship Id="rId15" Type="http://schemas.openxmlformats.org/officeDocument/2006/relationships/chart" Target="../charts/chart32.xml"/><Relationship Id="rId10" Type="http://schemas.openxmlformats.org/officeDocument/2006/relationships/tags" Target="../tags/tag223.xml"/><Relationship Id="rId4" Type="http://schemas.openxmlformats.org/officeDocument/2006/relationships/tags" Target="../tags/tag217.xml"/><Relationship Id="rId9" Type="http://schemas.openxmlformats.org/officeDocument/2006/relationships/tags" Target="../tags/tag222.xml"/><Relationship Id="rId14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chart" Target="../charts/char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234.xml"/><Relationship Id="rId13" Type="http://schemas.openxmlformats.org/officeDocument/2006/relationships/tags" Target="../tags/tag239.xml"/><Relationship Id="rId18" Type="http://schemas.openxmlformats.org/officeDocument/2006/relationships/chart" Target="../charts/chart34.xml"/><Relationship Id="rId3" Type="http://schemas.openxmlformats.org/officeDocument/2006/relationships/tags" Target="../tags/tag229.xml"/><Relationship Id="rId7" Type="http://schemas.openxmlformats.org/officeDocument/2006/relationships/tags" Target="../tags/tag233.xml"/><Relationship Id="rId12" Type="http://schemas.openxmlformats.org/officeDocument/2006/relationships/tags" Target="../tags/tag238.xml"/><Relationship Id="rId17" Type="http://schemas.openxmlformats.org/officeDocument/2006/relationships/slideLayout" Target="../slideLayouts/slideLayout30.xml"/><Relationship Id="rId2" Type="http://schemas.openxmlformats.org/officeDocument/2006/relationships/tags" Target="../tags/tag228.xml"/><Relationship Id="rId16" Type="http://schemas.openxmlformats.org/officeDocument/2006/relationships/tags" Target="../tags/tag242.xml"/><Relationship Id="rId1" Type="http://schemas.openxmlformats.org/officeDocument/2006/relationships/tags" Target="../tags/tag227.xml"/><Relationship Id="rId6" Type="http://schemas.openxmlformats.org/officeDocument/2006/relationships/tags" Target="../tags/tag232.xml"/><Relationship Id="rId11" Type="http://schemas.openxmlformats.org/officeDocument/2006/relationships/tags" Target="../tags/tag237.xml"/><Relationship Id="rId5" Type="http://schemas.openxmlformats.org/officeDocument/2006/relationships/tags" Target="../tags/tag231.xml"/><Relationship Id="rId15" Type="http://schemas.openxmlformats.org/officeDocument/2006/relationships/tags" Target="../tags/tag241.xml"/><Relationship Id="rId10" Type="http://schemas.openxmlformats.org/officeDocument/2006/relationships/tags" Target="../tags/tag236.xml"/><Relationship Id="rId19" Type="http://schemas.openxmlformats.org/officeDocument/2006/relationships/chart" Target="../charts/chart35.xml"/><Relationship Id="rId4" Type="http://schemas.openxmlformats.org/officeDocument/2006/relationships/tags" Target="../tags/tag230.xml"/><Relationship Id="rId9" Type="http://schemas.openxmlformats.org/officeDocument/2006/relationships/tags" Target="../tags/tag235.xml"/><Relationship Id="rId14" Type="http://schemas.openxmlformats.org/officeDocument/2006/relationships/tags" Target="../tags/tag24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tags" Target="../tags/tag24.xml"/><Relationship Id="rId18" Type="http://schemas.openxmlformats.org/officeDocument/2006/relationships/tags" Target="../tags/tag29.xml"/><Relationship Id="rId26" Type="http://schemas.openxmlformats.org/officeDocument/2006/relationships/image" Target="../media/image17.png"/><Relationship Id="rId3" Type="http://schemas.openxmlformats.org/officeDocument/2006/relationships/tags" Target="../tags/tag14.xml"/><Relationship Id="rId21" Type="http://schemas.openxmlformats.org/officeDocument/2006/relationships/tags" Target="../tags/tag32.xml"/><Relationship Id="rId7" Type="http://schemas.openxmlformats.org/officeDocument/2006/relationships/tags" Target="../tags/tag18.xml"/><Relationship Id="rId12" Type="http://schemas.openxmlformats.org/officeDocument/2006/relationships/tags" Target="../tags/tag23.xml"/><Relationship Id="rId17" Type="http://schemas.openxmlformats.org/officeDocument/2006/relationships/tags" Target="../tags/tag28.xml"/><Relationship Id="rId25" Type="http://schemas.openxmlformats.org/officeDocument/2006/relationships/image" Target="../media/image16.png"/><Relationship Id="rId2" Type="http://schemas.openxmlformats.org/officeDocument/2006/relationships/tags" Target="../tags/tag13.xml"/><Relationship Id="rId16" Type="http://schemas.openxmlformats.org/officeDocument/2006/relationships/tags" Target="../tags/tag27.xml"/><Relationship Id="rId20" Type="http://schemas.openxmlformats.org/officeDocument/2006/relationships/tags" Target="../tags/tag31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tags" Target="../tags/tag22.xml"/><Relationship Id="rId24" Type="http://schemas.openxmlformats.org/officeDocument/2006/relationships/image" Target="../media/image15.png"/><Relationship Id="rId5" Type="http://schemas.openxmlformats.org/officeDocument/2006/relationships/tags" Target="../tags/tag16.xml"/><Relationship Id="rId15" Type="http://schemas.openxmlformats.org/officeDocument/2006/relationships/tags" Target="../tags/tag26.xml"/><Relationship Id="rId23" Type="http://schemas.openxmlformats.org/officeDocument/2006/relationships/image" Target="../media/image14.png"/><Relationship Id="rId10" Type="http://schemas.openxmlformats.org/officeDocument/2006/relationships/tags" Target="../tags/tag21.xml"/><Relationship Id="rId19" Type="http://schemas.openxmlformats.org/officeDocument/2006/relationships/tags" Target="../tags/tag30.xml"/><Relationship Id="rId4" Type="http://schemas.openxmlformats.org/officeDocument/2006/relationships/tags" Target="../tags/tag15.xml"/><Relationship Id="rId9" Type="http://schemas.openxmlformats.org/officeDocument/2006/relationships/tags" Target="../tags/tag20.xml"/><Relationship Id="rId14" Type="http://schemas.openxmlformats.org/officeDocument/2006/relationships/tags" Target="../tags/tag25.xml"/><Relationship Id="rId22" Type="http://schemas.openxmlformats.org/officeDocument/2006/relationships/slideLayout" Target="../slideLayouts/slideLayout41.xml"/><Relationship Id="rId27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tags" Target="../tags/tag45.xml"/><Relationship Id="rId18" Type="http://schemas.openxmlformats.org/officeDocument/2006/relationships/slideLayout" Target="../slideLayouts/slideLayout41.xml"/><Relationship Id="rId3" Type="http://schemas.openxmlformats.org/officeDocument/2006/relationships/tags" Target="../tags/tag35.xml"/><Relationship Id="rId21" Type="http://schemas.openxmlformats.org/officeDocument/2006/relationships/image" Target="../media/image21.png"/><Relationship Id="rId7" Type="http://schemas.openxmlformats.org/officeDocument/2006/relationships/tags" Target="../tags/tag39.xml"/><Relationship Id="rId12" Type="http://schemas.openxmlformats.org/officeDocument/2006/relationships/tags" Target="../tags/tag44.xml"/><Relationship Id="rId17" Type="http://schemas.openxmlformats.org/officeDocument/2006/relationships/tags" Target="../tags/tag49.xml"/><Relationship Id="rId2" Type="http://schemas.openxmlformats.org/officeDocument/2006/relationships/tags" Target="../tags/tag34.xml"/><Relationship Id="rId16" Type="http://schemas.openxmlformats.org/officeDocument/2006/relationships/tags" Target="../tags/tag48.xml"/><Relationship Id="rId20" Type="http://schemas.openxmlformats.org/officeDocument/2006/relationships/image" Target="../media/image20.png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tags" Target="../tags/tag43.xml"/><Relationship Id="rId5" Type="http://schemas.openxmlformats.org/officeDocument/2006/relationships/tags" Target="../tags/tag37.xml"/><Relationship Id="rId15" Type="http://schemas.openxmlformats.org/officeDocument/2006/relationships/tags" Target="../tags/tag47.xml"/><Relationship Id="rId10" Type="http://schemas.openxmlformats.org/officeDocument/2006/relationships/tags" Target="../tags/tag42.xml"/><Relationship Id="rId19" Type="http://schemas.openxmlformats.org/officeDocument/2006/relationships/image" Target="../media/image19.png"/><Relationship Id="rId4" Type="http://schemas.openxmlformats.org/officeDocument/2006/relationships/tags" Target="../tags/tag36.xml"/><Relationship Id="rId9" Type="http://schemas.openxmlformats.org/officeDocument/2006/relationships/tags" Target="../tags/tag41.xml"/><Relationship Id="rId14" Type="http://schemas.openxmlformats.org/officeDocument/2006/relationships/tags" Target="../tags/tag4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143346" y="3693109"/>
            <a:ext cx="11905307" cy="2317166"/>
          </a:xfrm>
        </p:spPr>
        <p:txBody>
          <a:bodyPr>
            <a:normAutofit/>
          </a:bodyPr>
          <a:lstStyle/>
          <a:p>
            <a:r>
              <a:rPr lang="cs-CZ" sz="4800" b="1" dirty="0"/>
              <a:t>Stav epidemie k </a:t>
            </a:r>
            <a:r>
              <a:rPr lang="cs-CZ" sz="4800" b="1" dirty="0" smtClean="0"/>
              <a:t>21. </a:t>
            </a:r>
            <a:r>
              <a:rPr lang="cs-CZ" sz="4800" b="1" dirty="0"/>
              <a:t>5. 2021</a:t>
            </a:r>
          </a:p>
          <a:p>
            <a:r>
              <a:rPr lang="cs-CZ" sz="4800" b="1" dirty="0"/>
              <a:t>– stručný přehled aktuálních dat</a:t>
            </a:r>
            <a:endParaRPr lang="cs-CZ" sz="4600" i="1" dirty="0"/>
          </a:p>
        </p:txBody>
      </p:sp>
    </p:spTree>
    <p:extLst>
      <p:ext uri="{BB962C8B-B14F-4D97-AF65-F5344CB8AC3E}">
        <p14:creationId xmlns:p14="http://schemas.microsoft.com/office/powerpoint/2010/main" val="1108461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436164" cy="576000"/>
          </a:xfrm>
        </p:spPr>
        <p:txBody>
          <a:bodyPr/>
          <a:lstStyle/>
          <a:p>
            <a:r>
              <a:rPr lang="cs-CZ" dirty="0"/>
              <a:t>Vybrané ukazatele – srovnání regionů</a:t>
            </a: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65" y="705344"/>
            <a:ext cx="11963400" cy="623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864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436164" cy="576000"/>
          </a:xfrm>
        </p:spPr>
        <p:txBody>
          <a:bodyPr/>
          <a:lstStyle/>
          <a:p>
            <a:r>
              <a:rPr lang="cs-CZ" dirty="0"/>
              <a:t>Vybrané ukazatele – srovnání regionů</a:t>
            </a: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61" y="643128"/>
            <a:ext cx="11963400" cy="621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24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8172601" cy="576000"/>
          </a:xfrm>
        </p:spPr>
        <p:txBody>
          <a:bodyPr/>
          <a:lstStyle/>
          <a:p>
            <a:r>
              <a:rPr lang="cs-CZ" dirty="0"/>
              <a:t>Počty COVID-19 pozitivních na 100 000 v populaci v </a:t>
            </a:r>
            <a:r>
              <a:rPr lang="en-US" dirty="0" err="1"/>
              <a:t>kraj</a:t>
            </a:r>
            <a:r>
              <a:rPr lang="cs-CZ" dirty="0" err="1"/>
              <a:t>ích</a:t>
            </a:r>
            <a:r>
              <a:rPr lang="cs-CZ" dirty="0"/>
              <a:t> a ČR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16200000">
            <a:off x="-2575382" y="3335853"/>
            <a:ext cx="59142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v dané věkové skupině v populaci (suma za celý časový úsek)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82917E-EB1A-42EA-B728-8C7B5FA8D57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0458450" y="3429000"/>
            <a:ext cx="1159667" cy="1695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193EB7-144D-460C-97CE-E2EC4848C1E4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5042019" y="765123"/>
            <a:ext cx="290557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8EA0C1D-374C-4981-AC45-7B9D37C21E1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339785" y="626644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200" b="1" i="1" dirty="0"/>
              <a:t>Kraj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AEF043-182B-419C-A6BD-2E1FF6F1B57B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5831083" y="777004"/>
            <a:ext cx="290557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0888145-4D3A-4A2B-AD0B-B53F94952DC7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6128849" y="638525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200" b="1" i="1" dirty="0"/>
              <a:t>ČR</a:t>
            </a:r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id="{D6E2622F-49FC-4FBC-81ED-6803DF0BC826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458445" y="3890933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Jiho</a:t>
            </a:r>
            <a:r>
              <a:rPr lang="cs-CZ" b="1" dirty="0"/>
              <a:t>český kraj</a:t>
            </a:r>
          </a:p>
        </p:txBody>
      </p:sp>
      <p:graphicFrame>
        <p:nvGraphicFramePr>
          <p:cNvPr id="30" name="Graf 29">
            <a:extLst>
              <a:ext uri="{FF2B5EF4-FFF2-40B4-BE49-F238E27FC236}">
                <a16:creationId xmlns:a16="http://schemas.microsoft.com/office/drawing/2014/main" id="{A0832711-C8D3-482F-ADC2-50907D83BB18}"/>
              </a:ext>
            </a:extLst>
          </p:cNvPr>
          <p:cNvGraphicFramePr/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3497404633"/>
              </p:ext>
            </p:extLst>
          </p:nvPr>
        </p:nvGraphicFramePr>
        <p:xfrm>
          <a:off x="943142" y="1076555"/>
          <a:ext cx="5313952" cy="2804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31" name="TextBox 3">
            <a:extLst>
              <a:ext uri="{FF2B5EF4-FFF2-40B4-BE49-F238E27FC236}">
                <a16:creationId xmlns:a16="http://schemas.microsoft.com/office/drawing/2014/main" id="{FCE0B97D-4439-4640-84AF-FE88D63550A5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2093268" y="671119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/>
              <a:t>Zlínský kraj</a:t>
            </a:r>
          </a:p>
        </p:txBody>
      </p:sp>
      <p:sp>
        <p:nvSpPr>
          <p:cNvPr id="32" name="TextovéPole 31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6965357" y="4605321"/>
            <a:ext cx="4652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 čase signifikantně klesá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 zátěž </a:t>
            </a:r>
            <a:r>
              <a:rPr kumimoji="0" lang="cs-CZ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posledních více </a:t>
            </a: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zatížených regionů</a:t>
            </a:r>
          </a:p>
        </p:txBody>
      </p:sp>
      <p:graphicFrame>
        <p:nvGraphicFramePr>
          <p:cNvPr id="15" name="Graf 29">
            <a:extLst>
              <a:ext uri="{FF2B5EF4-FFF2-40B4-BE49-F238E27FC236}">
                <a16:creationId xmlns:a16="http://schemas.microsoft.com/office/drawing/2014/main" id="{E5062746-9CDA-4901-A3CE-FD35F7E7FD48}"/>
              </a:ext>
            </a:extLst>
          </p:cNvPr>
          <p:cNvGraphicFramePr/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882443796"/>
              </p:ext>
            </p:extLst>
          </p:nvPr>
        </p:nvGraphicFramePr>
        <p:xfrm>
          <a:off x="943142" y="4000274"/>
          <a:ext cx="5313952" cy="2804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sp>
        <p:nvSpPr>
          <p:cNvPr id="20" name="TextBox 13">
            <a:extLst>
              <a:ext uri="{FF2B5EF4-FFF2-40B4-BE49-F238E27FC236}">
                <a16:creationId xmlns:a16="http://schemas.microsoft.com/office/drawing/2014/main" id="{924AD9AF-340F-4D5B-8B1E-93FDCBB1E34D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819468" y="967214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Moravskoslezsk</a:t>
            </a:r>
            <a:r>
              <a:rPr lang="cs-CZ" b="1" dirty="0"/>
              <a:t>ý kraj</a:t>
            </a:r>
          </a:p>
        </p:txBody>
      </p:sp>
      <p:graphicFrame>
        <p:nvGraphicFramePr>
          <p:cNvPr id="21" name="Graf 29">
            <a:extLst>
              <a:ext uri="{FF2B5EF4-FFF2-40B4-BE49-F238E27FC236}">
                <a16:creationId xmlns:a16="http://schemas.microsoft.com/office/drawing/2014/main" id="{819F9EFF-E761-483D-BFC5-F8F7E25F3E42}"/>
              </a:ext>
            </a:extLst>
          </p:cNvPr>
          <p:cNvGraphicFramePr/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484136927"/>
              </p:ext>
            </p:extLst>
          </p:nvPr>
        </p:nvGraphicFramePr>
        <p:xfrm>
          <a:off x="6304165" y="1076555"/>
          <a:ext cx="5313952" cy="2804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</p:spTree>
    <p:extLst>
      <p:ext uri="{BB962C8B-B14F-4D97-AF65-F5344CB8AC3E}">
        <p14:creationId xmlns:p14="http://schemas.microsoft.com/office/powerpoint/2010/main" val="1864237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8F308F-8B97-4E6E-A76A-3F0B3FCE256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98406" y="3801339"/>
            <a:ext cx="4768041" cy="475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+mn-lt"/>
              </a:rPr>
              <a:t>R (zjednodušený výpočet) - 7 denní úseky: srovnání krajů k 19.5.</a:t>
            </a:r>
            <a:endParaRPr lang="cs-CZ" sz="2000" dirty="0">
              <a:latin typeface="+mn-lt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3"/>
            </p:custDataLst>
            <p:extLst/>
          </p:nvPr>
        </p:nvGraphicFramePr>
        <p:xfrm>
          <a:off x="270230" y="1097989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5" name="TextovéPole 14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387152" y="2620417"/>
            <a:ext cx="46527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Hodnota reprodukčního čísla je &lt; 1 ve všech regionech.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Epidemie klesá a v důsledku toho se zmenšují rozdíly mezi regiony. </a:t>
            </a:r>
          </a:p>
        </p:txBody>
      </p:sp>
    </p:spTree>
    <p:extLst>
      <p:ext uri="{BB962C8B-B14F-4D97-AF65-F5344CB8AC3E}">
        <p14:creationId xmlns:p14="http://schemas.microsoft.com/office/powerpoint/2010/main" val="431816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986" y="1"/>
            <a:ext cx="11939900" cy="681036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+mn-lt"/>
              </a:rPr>
              <a:t>Relativní pozitivita testů s diagnostickou/epidemiologickou indikací za 7 dní</a:t>
            </a:r>
            <a:endParaRPr lang="cs-CZ" sz="2000" dirty="0">
              <a:latin typeface="+mn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D1E585-3993-416C-AF95-42C197FE79D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128599" y="835127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72D653-29BB-46C3-83F2-8221BA928DD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297335" y="771238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30.3.2021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C80593F-C2D7-48EC-9C6F-8A8D60EF292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360500" y="828984"/>
            <a:ext cx="180000" cy="180000"/>
          </a:xfrm>
          <a:prstGeom prst="rect">
            <a:avLst/>
          </a:prstGeom>
          <a:solidFill>
            <a:srgbClr val="401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D4B11B-8579-446E-91AF-8288C6B4363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92057" y="765095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13.4.2021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DAB7E79-4343-403B-91F5-3309618E2A1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516261" y="822456"/>
            <a:ext cx="180000" cy="18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0394B2-B166-4AEA-96C1-E480F847DCBD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7666868" y="758567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.5.2021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7DA604F-A1A3-44C2-A908-EC9EB9AC5344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4919" y="4491874"/>
            <a:ext cx="8050306" cy="475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35" name="Chart 34">
            <a:extLst>
              <a:ext uri="{FF2B5EF4-FFF2-40B4-BE49-F238E27FC236}">
                <a16:creationId xmlns:a16="http://schemas.microsoft.com/office/drawing/2014/main" id="{CAF076D9-A235-470C-9BC7-C9DD9FE8D7FC}"/>
              </a:ext>
            </a:extLst>
          </p:cNvPr>
          <p:cNvGraphicFramePr/>
          <p:nvPr>
            <p:custDataLst>
              <p:tags r:id="rId9"/>
            </p:custDataLst>
            <p:extLst/>
          </p:nvPr>
        </p:nvGraphicFramePr>
        <p:xfrm>
          <a:off x="4961634" y="1118792"/>
          <a:ext cx="3740410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8B0B522C-5BE7-400C-9C38-FFD78A223EB9}"/>
              </a:ext>
            </a:extLst>
          </p:cNvPr>
          <p:cNvGraphicFramePr/>
          <p:nvPr>
            <p:custDataLst>
              <p:tags r:id="rId10"/>
            </p:custDataLst>
            <p:extLst/>
          </p:nvPr>
        </p:nvGraphicFramePr>
        <p:xfrm>
          <a:off x="224224" y="1118792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15" name="TextovéPole 14">
            <a:extLst>
              <a:ext uri="{FF2B5EF4-FFF2-40B4-BE49-F238E27FC236}">
                <a16:creationId xmlns:a16="http://schemas.microsoft.com/office/drawing/2014/main" id="{0A29EB09-17C8-452F-8EAF-45B003F09D46}"/>
              </a:ext>
            </a:extLst>
          </p:cNvPr>
          <p:cNvSpPr txBox="1"/>
          <p:nvPr/>
        </p:nvSpPr>
        <p:spPr>
          <a:xfrm>
            <a:off x="8590239" y="2419195"/>
            <a:ext cx="322872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Relativní pozitivita diagnosticky a klinicky indikovaných testů a testů z epidemiologické indikace  klesá v čase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ve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všech regionech.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Mírně zvýšené hodnoty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vykazuje kraj Olomoucký. 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681979-8D7B-4CCB-B955-EFE9E629263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639428" y="822456"/>
            <a:ext cx="180000" cy="180000"/>
          </a:xfrm>
          <a:prstGeom prst="rect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880431-BE22-4A6A-8973-100F5FFE2E46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790035" y="758567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19.5.2021</a:t>
            </a:r>
          </a:p>
        </p:txBody>
      </p:sp>
    </p:spTree>
    <p:extLst>
      <p:ext uri="{BB962C8B-B14F-4D97-AF65-F5344CB8AC3E}">
        <p14:creationId xmlns:p14="http://schemas.microsoft.com/office/powerpoint/2010/main" val="132942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986" y="1"/>
            <a:ext cx="11939900" cy="681036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+mn-lt"/>
              </a:rPr>
              <a:t>Nové symptomatické případy za 7 dní na 100 000 obyvatel</a:t>
            </a:r>
            <a:endParaRPr lang="cs-CZ" sz="2000" dirty="0">
              <a:latin typeface="+mn-l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7DA604F-A1A3-44C2-A908-EC9EB9AC534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919" y="3820754"/>
            <a:ext cx="8050306" cy="475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35" name="Chart 34">
            <a:extLst>
              <a:ext uri="{FF2B5EF4-FFF2-40B4-BE49-F238E27FC236}">
                <a16:creationId xmlns:a16="http://schemas.microsoft.com/office/drawing/2014/main" id="{CAF076D9-A235-470C-9BC7-C9DD9FE8D7FC}"/>
              </a:ext>
            </a:extLst>
          </p:cNvPr>
          <p:cNvGraphicFramePr/>
          <p:nvPr>
            <p:custDataLst>
              <p:tags r:id="rId3"/>
            </p:custDataLst>
            <p:extLst/>
          </p:nvPr>
        </p:nvGraphicFramePr>
        <p:xfrm>
          <a:off x="4961634" y="1118792"/>
          <a:ext cx="3740410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8B0B522C-5BE7-400C-9C38-FFD78A223EB9}"/>
              </a:ext>
            </a:extLst>
          </p:cNvPr>
          <p:cNvGraphicFramePr/>
          <p:nvPr>
            <p:custDataLst>
              <p:tags r:id="rId4"/>
            </p:custDataLst>
            <p:extLst/>
          </p:nvPr>
        </p:nvGraphicFramePr>
        <p:xfrm>
          <a:off x="224224" y="1118792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15" name="TextovéPole 14">
            <a:extLst>
              <a:ext uri="{FF2B5EF4-FFF2-40B4-BE49-F238E27FC236}">
                <a16:creationId xmlns:a16="http://schemas.microsoft.com/office/drawing/2014/main" id="{0A29EB09-17C8-452F-8EAF-45B003F09D46}"/>
              </a:ext>
            </a:extLst>
          </p:cNvPr>
          <p:cNvSpPr txBox="1"/>
          <p:nvPr/>
        </p:nvSpPr>
        <p:spPr>
          <a:xfrm>
            <a:off x="8790035" y="2011604"/>
            <a:ext cx="300366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nově diagnostikovaných klesají případů se symptomy klesají v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čase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ve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všech regionech.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Mírně </a:t>
            </a:r>
            <a:r>
              <a:rPr kumimoji="0" lang="cs-CZ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zvýšené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hodnoty vykazují kraje Moravskoslezský a Zlínský.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B59230-C165-486D-A385-2EAB33330E8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128599" y="835127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E31F8C-55B9-4292-AE66-EBBFB2B5CD2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297335" y="771238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30.3.2021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6D7AD1-6F24-4B52-9A1E-791A45D97E48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360500" y="828984"/>
            <a:ext cx="180000" cy="180000"/>
          </a:xfrm>
          <a:prstGeom prst="rect">
            <a:avLst/>
          </a:prstGeom>
          <a:solidFill>
            <a:srgbClr val="401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AEB568-22E2-4881-995E-D44AFD890D12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6492057" y="765095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13.4.2021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4997D1-7CC0-4D87-AAE2-896892CF9705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7516261" y="822456"/>
            <a:ext cx="180000" cy="18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5CEE02-F8D1-4562-8C35-5D4200C2D72E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7666868" y="758567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.5.2021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77C6EAE-468F-42A2-982E-37EE3DE0C361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639428" y="822456"/>
            <a:ext cx="180000" cy="180000"/>
          </a:xfrm>
          <a:prstGeom prst="rect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6A51B4-ACA0-4DC0-8EE8-850A18AF813A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790035" y="758567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19.5.2021</a:t>
            </a:r>
          </a:p>
        </p:txBody>
      </p:sp>
      <p:sp>
        <p:nvSpPr>
          <p:cNvPr id="16" name="TextovéPole 6">
            <a:extLst>
              <a:ext uri="{FF2B5EF4-FFF2-40B4-BE49-F238E27FC236}">
                <a16:creationId xmlns:a16="http://schemas.microsoft.com/office/drawing/2014/main" id="{918DA6A8-9969-4BED-914D-C3985152945F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124943" y="945486"/>
            <a:ext cx="3241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případů za 7 dní/100 tis. obyv.</a:t>
            </a:r>
          </a:p>
        </p:txBody>
      </p:sp>
    </p:spTree>
    <p:extLst>
      <p:ext uri="{BB962C8B-B14F-4D97-AF65-F5344CB8AC3E}">
        <p14:creationId xmlns:p14="http://schemas.microsoft.com/office/powerpoint/2010/main" val="2507955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/>
              <a:t>Nové případy za 7 dní na 100 000 obyvatel: 20 okresů s nejvyššími hodnotami k </a:t>
            </a:r>
            <a:r>
              <a:rPr lang="cs-CZ" sz="2000" dirty="0"/>
              <a:t>19</a:t>
            </a:r>
            <a:r>
              <a:rPr lang="pl-PL" sz="2000" dirty="0"/>
              <a:t>.</a:t>
            </a:r>
            <a:r>
              <a:rPr lang="en-US" sz="2000" dirty="0"/>
              <a:t>5</a:t>
            </a:r>
            <a:r>
              <a:rPr lang="pl-PL" sz="2000" dirty="0"/>
              <a:t>.</a:t>
            </a:r>
            <a:endParaRPr lang="cs-CZ" sz="2000" dirty="0">
              <a:latin typeface="+mn-lt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2"/>
            </p:custDataLst>
            <p:extLst/>
          </p:nvPr>
        </p:nvGraphicFramePr>
        <p:xfrm>
          <a:off x="71824" y="1253263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8" name="TextovéPole 6">
            <a:extLst>
              <a:ext uri="{FF2B5EF4-FFF2-40B4-BE49-F238E27FC236}">
                <a16:creationId xmlns:a16="http://schemas.microsoft.com/office/drawing/2014/main" id="{918DA6A8-9969-4BED-914D-C3985152945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124943" y="945486"/>
            <a:ext cx="3241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případů za 7 dní/100 tis. obyv.</a:t>
            </a:r>
          </a:p>
        </p:txBody>
      </p:sp>
      <p:graphicFrame>
        <p:nvGraphicFramePr>
          <p:cNvPr id="14" name="Chart 34">
            <a:extLst>
              <a:ext uri="{FF2B5EF4-FFF2-40B4-BE49-F238E27FC236}">
                <a16:creationId xmlns:a16="http://schemas.microsoft.com/office/drawing/2014/main" id="{CAF076D9-A235-470C-9BC7-C9DD9FE8D7FC}"/>
              </a:ext>
            </a:extLst>
          </p:cNvPr>
          <p:cNvGraphicFramePr/>
          <p:nvPr>
            <p:custDataLst>
              <p:tags r:id="rId4"/>
            </p:custDataLst>
            <p:extLst/>
          </p:nvPr>
        </p:nvGraphicFramePr>
        <p:xfrm>
          <a:off x="4989018" y="1207763"/>
          <a:ext cx="3740410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15" name="TextovéPole 14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729428" y="1819469"/>
            <a:ext cx="33399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Dlouhodobě v čase signifikantně klesá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 zátěž nejvíce zatížených okresů (</a:t>
            </a:r>
            <a:r>
              <a:rPr kumimoji="0" lang="cs-CZ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např</a:t>
            </a: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Vsetín).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Aktuálně největší počet potvrzených záchytů nákazy na 100tis. obyv. registrují okresy Opava a Č. Lípa.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7FA685-9353-4F95-B0C5-0C18E29656A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128599" y="835127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D018B8-FCC2-498E-A88B-199C64FD7870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297335" y="771238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30.3.2021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481791-F247-4C6E-A003-B594E343508C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6360500" y="828984"/>
            <a:ext cx="180000" cy="180000"/>
          </a:xfrm>
          <a:prstGeom prst="rect">
            <a:avLst/>
          </a:prstGeom>
          <a:solidFill>
            <a:srgbClr val="401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9B0EEE-186D-481F-9658-9AC616DD7D1D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6492057" y="765095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13.4.2021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9FA27BD-12AA-44F0-B6EB-55760584F156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7516261" y="822456"/>
            <a:ext cx="180000" cy="18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A5799D-2751-41DA-8611-70EFB8F39A17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7666868" y="758567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.5.2021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A25F0C-78E5-45F8-A19E-8E09DA924666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8639428" y="822456"/>
            <a:ext cx="180000" cy="180000"/>
          </a:xfrm>
          <a:prstGeom prst="rect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AA2FF9-D78F-4ADC-BD24-BEA4E8BCF08F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8790035" y="758567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19.5.2021</a:t>
            </a:r>
          </a:p>
        </p:txBody>
      </p:sp>
    </p:spTree>
    <p:extLst>
      <p:ext uri="{BB962C8B-B14F-4D97-AF65-F5344CB8AC3E}">
        <p14:creationId xmlns:p14="http://schemas.microsoft.com/office/powerpoint/2010/main" val="3291572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/>
              <a:t>20 okresů s nejvyššími hodnotami R k </a:t>
            </a:r>
            <a:r>
              <a:rPr lang="cs-CZ" sz="2000" dirty="0"/>
              <a:t>19</a:t>
            </a:r>
            <a:r>
              <a:rPr lang="pl-PL" sz="2000" dirty="0"/>
              <a:t>.</a:t>
            </a:r>
            <a:r>
              <a:rPr lang="en-US" sz="2000" dirty="0"/>
              <a:t>5</a:t>
            </a:r>
            <a:r>
              <a:rPr lang="pl-PL" sz="2000" dirty="0"/>
              <a:t>. a jejich celková populační zátěž </a:t>
            </a:r>
            <a:endParaRPr lang="cs-CZ" sz="2000" dirty="0">
              <a:latin typeface="+mn-lt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2"/>
            </p:custDataLst>
            <p:extLst/>
          </p:nvPr>
        </p:nvGraphicFramePr>
        <p:xfrm>
          <a:off x="71824" y="1253263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8" name="TextovéPole 6">
            <a:extLst>
              <a:ext uri="{FF2B5EF4-FFF2-40B4-BE49-F238E27FC236}">
                <a16:creationId xmlns:a16="http://schemas.microsoft.com/office/drawing/2014/main" id="{918DA6A8-9969-4BED-914D-C3985152945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251619" y="945486"/>
            <a:ext cx="3435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 (20 okresů s nejvyššími hodnotami)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468FC797-0E96-4C3E-B963-3453AA9DA653}"/>
              </a:ext>
            </a:extLst>
          </p:cNvPr>
          <p:cNvGraphicFramePr/>
          <p:nvPr>
            <p:custDataLst>
              <p:tags r:id="rId4"/>
            </p:custDataLst>
            <p:extLst/>
          </p:nvPr>
        </p:nvGraphicFramePr>
        <p:xfrm>
          <a:off x="4917936" y="1301175"/>
          <a:ext cx="3146613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10" name="TextovéPole 6">
            <a:extLst>
              <a:ext uri="{FF2B5EF4-FFF2-40B4-BE49-F238E27FC236}">
                <a16:creationId xmlns:a16="http://schemas.microsoft.com/office/drawing/2014/main" id="{EC921A74-54AF-4962-AD3E-D7ADB3CF99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917936" y="938290"/>
            <a:ext cx="3241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případů za 7 dní/100 tis. obyv.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3BE1024E-8C1A-45B3-BC41-BA091ED1B9DF}"/>
              </a:ext>
            </a:extLst>
          </p:cNvPr>
          <p:cNvGraphicFramePr/>
          <p:nvPr>
            <p:custDataLst>
              <p:tags r:id="rId6"/>
            </p:custDataLst>
            <p:extLst/>
          </p:nvPr>
        </p:nvGraphicFramePr>
        <p:xfrm>
          <a:off x="8389776" y="1342877"/>
          <a:ext cx="3146613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12" name="TextovéPole 6">
            <a:extLst>
              <a:ext uri="{FF2B5EF4-FFF2-40B4-BE49-F238E27FC236}">
                <a16:creationId xmlns:a16="http://schemas.microsoft.com/office/drawing/2014/main" id="{6049A26A-3141-437F-BFC4-FCA8B37473E5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245303" y="817715"/>
            <a:ext cx="3435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Relativní pozitivita diagnostických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/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epidemiologick</a:t>
            </a:r>
            <a:r>
              <a:rPr kumimoji="0" lang="cs-CZ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ých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testů</a:t>
            </a:r>
          </a:p>
        </p:txBody>
      </p:sp>
    </p:spTree>
    <p:extLst>
      <p:ext uri="{BB962C8B-B14F-4D97-AF65-F5344CB8AC3E}">
        <p14:creationId xmlns:p14="http://schemas.microsoft.com/office/powerpoint/2010/main" val="173693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72A10D57-2E09-4D18-B593-F20D122E782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6" y="747514"/>
            <a:ext cx="7695442" cy="5042446"/>
          </a:xfrm>
          <a:prstGeom prst="rect">
            <a:avLst/>
          </a:prstGeom>
        </p:spPr>
      </p:pic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/>
              <a:t>Přehled okresů s poteniálně rizikovými epidemickými hodnotami</a:t>
            </a:r>
            <a:endParaRPr lang="cs-CZ" sz="2000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9CE990-B476-48D3-9B51-BD51368C6C0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61925" y="5726481"/>
            <a:ext cx="180000" cy="180000"/>
          </a:xfrm>
          <a:prstGeom prst="rect">
            <a:avLst/>
          </a:prstGeom>
          <a:solidFill>
            <a:srgbClr val="D0CC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424877-C36B-476A-80A2-75A84432AC9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61925" y="6098636"/>
            <a:ext cx="180000" cy="180000"/>
          </a:xfrm>
          <a:prstGeom prst="rect">
            <a:avLst/>
          </a:prstGeom>
          <a:solidFill>
            <a:srgbClr val="59535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C83000-BE90-410D-BCEB-3BEC6AE0555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61925" y="6498779"/>
            <a:ext cx="180000" cy="180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B73E81-14CA-4808-AA44-F71F2F14BCB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27650" y="5631815"/>
            <a:ext cx="924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Okresy s vysokými 7denními novými počty pozitivních a 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&lt;0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95</a:t>
            </a: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557CE4-9D86-46E6-B551-9FD22B69FA0A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427650" y="6030792"/>
            <a:ext cx="892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R≥0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95, ale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nespad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á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mezi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20 okresů s nejvyššími 7denními novými počty pozitivních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20F612-C5CB-4791-BE1D-DD2B112E2ADA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427650" y="6400124"/>
            <a:ext cx="892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R≥0.95</a:t>
            </a: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a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spad</a:t>
            </a: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á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mezi</a:t>
            </a: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20 okresů s nejvyššími 7denními novými počty pozitivních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C43C3E8-C5A1-4534-9DCC-3A966C17E21F}"/>
              </a:ext>
            </a:extLst>
          </p:cNvPr>
          <p:cNvGraphicFramePr>
            <a:graphicFrameLocks noGrp="1"/>
          </p:cNvGraphicFramePr>
          <p:nvPr>
            <p:custDataLst>
              <p:tags r:id="rId9"/>
            </p:custDataLst>
            <p:extLst/>
          </p:nvPr>
        </p:nvGraphicFramePr>
        <p:xfrm>
          <a:off x="9817639" y="804901"/>
          <a:ext cx="2261098" cy="5964555"/>
        </p:xfrm>
        <a:graphic>
          <a:graphicData uri="http://schemas.openxmlformats.org/drawingml/2006/table">
            <a:tbl>
              <a:tblPr/>
              <a:tblGrid>
                <a:gridCol w="2261098">
                  <a:extLst>
                    <a:ext uri="{9D8B030D-6E8A-4147-A177-3AD203B41FA5}">
                      <a16:colId xmlns:a16="http://schemas.microsoft.com/office/drawing/2014/main" val="2025806962"/>
                    </a:ext>
                  </a:extLst>
                </a:gridCol>
              </a:tblGrid>
              <a:tr h="18795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Opava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602827"/>
                  </a:ext>
                </a:extLst>
              </a:tr>
              <a:tr h="18795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Český Krumlov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937619"/>
                  </a:ext>
                </a:extLst>
              </a:tr>
              <a:tr h="18795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Vyškov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81902"/>
                  </a:ext>
                </a:extLst>
              </a:tr>
              <a:tr h="18795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Ostrava-město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627683"/>
                  </a:ext>
                </a:extLst>
              </a:tr>
              <a:tr h="18795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České Budějovice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800842"/>
                  </a:ext>
                </a:extLst>
              </a:tr>
              <a:tr h="18795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Uherské Hradiště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67573"/>
                  </a:ext>
                </a:extLst>
              </a:tr>
              <a:tr h="18795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Děčín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209254"/>
                  </a:ext>
                </a:extLst>
              </a:tr>
              <a:tr h="18795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Jihlava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444811"/>
                  </a:ext>
                </a:extLst>
              </a:tr>
              <a:tr h="18795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Karviná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765409"/>
                  </a:ext>
                </a:extLst>
              </a:tr>
              <a:tr h="18795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Zlín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919642"/>
                  </a:ext>
                </a:extLst>
              </a:tr>
              <a:tr h="18795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Vsetín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409603"/>
                  </a:ext>
                </a:extLst>
              </a:tr>
              <a:tr h="18795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Znojmo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952731"/>
                  </a:ext>
                </a:extLst>
              </a:tr>
              <a:tr h="18795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Frýdek-Místek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686122"/>
                  </a:ext>
                </a:extLst>
              </a:tr>
              <a:tr h="18795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Žďár nad Sázavou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657457"/>
                  </a:ext>
                </a:extLst>
              </a:tr>
              <a:tr h="18795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Kroměříž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916323"/>
                  </a:ext>
                </a:extLst>
              </a:tr>
              <a:tr h="18795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Brno-venkov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723995"/>
                  </a:ext>
                </a:extLst>
              </a:tr>
              <a:tr h="18795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Pelhřimov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436331"/>
                  </a:ext>
                </a:extLst>
              </a:tr>
              <a:tr h="18795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Benešov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3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54580"/>
                  </a:ext>
                </a:extLst>
              </a:tr>
              <a:tr h="18795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Rokycany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3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127035"/>
                  </a:ext>
                </a:extLst>
              </a:tr>
              <a:tr h="18795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Prostějov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3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664073"/>
                  </a:ext>
                </a:extLst>
              </a:tr>
              <a:tr h="18795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Přerov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3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469898"/>
                  </a:ext>
                </a:extLst>
              </a:tr>
              <a:tr h="18795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Kladno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3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857957"/>
                  </a:ext>
                </a:extLst>
              </a:tr>
              <a:tr h="18795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Břeclav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3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487794"/>
                  </a:ext>
                </a:extLst>
              </a:tr>
              <a:tr h="18795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Plzeň-město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3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526277"/>
                  </a:ext>
                </a:extLst>
              </a:tr>
              <a:tr h="18795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Nymburk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3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988980"/>
                  </a:ext>
                </a:extLst>
              </a:tr>
              <a:tr h="18795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Hradec Králové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3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674285"/>
                  </a:ext>
                </a:extLst>
              </a:tr>
              <a:tr h="18795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Náchod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3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580185"/>
                  </a:ext>
                </a:extLst>
              </a:tr>
              <a:tr h="18795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Cheb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3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0951270"/>
                  </a:ext>
                </a:extLst>
              </a:tr>
              <a:tr h="18795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Česká Lípa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548315"/>
                  </a:ext>
                </a:extLst>
              </a:tr>
              <a:tr h="18795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Šumperk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381135"/>
                  </a:ext>
                </a:extLst>
              </a:tr>
              <a:tr h="18795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Rychnov nad Kněžnou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451223"/>
                  </a:ext>
                </a:extLst>
              </a:tr>
            </a:tbl>
          </a:graphicData>
        </a:graphic>
      </p:graphicFrame>
      <p:sp>
        <p:nvSpPr>
          <p:cNvPr id="3" name="TextovéPole 2"/>
          <p:cNvSpPr txBox="1"/>
          <p:nvPr/>
        </p:nvSpPr>
        <p:spPr>
          <a:xfrm>
            <a:off x="5547949" y="869295"/>
            <a:ext cx="41737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Celkem </a:t>
            </a:r>
            <a:r>
              <a:rPr kumimoji="0" lang="cs-CZ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 okresy </a:t>
            </a: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(červeně) vykazuje vysoký standardizovaný záchyt počtu nemocných a přitom potenciálně růstovou dynamiku šíření (R blízké 1 nebo nad 1</a:t>
            </a:r>
            <a:r>
              <a:rPr kumimoji="0" lang="cs-CZ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).  </a:t>
            </a:r>
            <a:endParaRPr kumimoji="0" lang="cs-CZ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0662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5275" y="3693109"/>
            <a:ext cx="11737724" cy="2238375"/>
          </a:xfrm>
        </p:spPr>
        <p:txBody>
          <a:bodyPr>
            <a:normAutofit/>
          </a:bodyPr>
          <a:lstStyle/>
          <a:p>
            <a:r>
              <a:rPr lang="cs-CZ" sz="5000" b="1" dirty="0"/>
              <a:t>Vybrané závěry prediktivních </a:t>
            </a:r>
          </a:p>
          <a:p>
            <a:r>
              <a:rPr lang="cs-CZ" sz="5000" b="1" dirty="0"/>
              <a:t>populačních modelů </a:t>
            </a:r>
          </a:p>
        </p:txBody>
      </p:sp>
    </p:spTree>
    <p:extLst>
      <p:ext uri="{BB962C8B-B14F-4D97-AF65-F5344CB8AC3E}">
        <p14:creationId xmlns:p14="http://schemas.microsoft.com/office/powerpoint/2010/main" val="2841641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/>
        </p:nvSpPr>
        <p:spPr>
          <a:xfrm>
            <a:off x="154132" y="1910823"/>
            <a:ext cx="118205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Průměrný počet nově prokázaných případů onemocnění klesl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pod </a:t>
            </a:r>
            <a:r>
              <a:rPr lang="cs-CZ" sz="3200" b="1" u="sng" dirty="0">
                <a:solidFill>
                  <a:srgbClr val="0000FF"/>
                </a:solidFill>
                <a:latin typeface="Calibri" panose="020F0502020204030204"/>
              </a:rPr>
              <a:t>1 </a:t>
            </a:r>
            <a:r>
              <a:rPr lang="cs-CZ" sz="3200" b="1" u="sng" dirty="0" smtClean="0">
                <a:solidFill>
                  <a:srgbClr val="0000FF"/>
                </a:solidFill>
                <a:latin typeface="Calibri" panose="020F0502020204030204"/>
              </a:rPr>
              <a:t>0</a:t>
            </a:r>
            <a:r>
              <a:rPr kumimoji="0" lang="cs-CZ" sz="32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 </a:t>
            </a:r>
            <a:r>
              <a:rPr kumimoji="0" lang="cs-CZ" sz="32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denně</a:t>
            </a: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Stále klesá relativní pozitivita indikovaných testů. Významný je i pokles nově nakažených potenciálně zranitelných skupin obyvatel. Reprodukční číslo osciluje mezi 0,70 – </a:t>
            </a: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0,80</a:t>
            </a: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3200" b="1" dirty="0">
              <a:solidFill>
                <a:srgbClr val="0000FF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3200" b="1" dirty="0">
              <a:solidFill>
                <a:srgbClr val="0000FF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Pokles je nadále patrný u všech věkových kategorií dětí i dospělých. </a:t>
            </a:r>
          </a:p>
        </p:txBody>
      </p:sp>
      <p:sp>
        <p:nvSpPr>
          <p:cNvPr id="6" name="Šipka dolů 5"/>
          <p:cNvSpPr/>
          <p:nvPr/>
        </p:nvSpPr>
        <p:spPr>
          <a:xfrm>
            <a:off x="5339526" y="1346633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439883" y="166286"/>
            <a:ext cx="11249025" cy="11803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Epidemie na populační úrovni prokazatelně stále zpomaluje, rovněž klesá zátěž nemocnic</a:t>
            </a:r>
          </a:p>
        </p:txBody>
      </p:sp>
      <p:sp>
        <p:nvSpPr>
          <p:cNvPr id="10" name="Šipka dolů 9"/>
          <p:cNvSpPr/>
          <p:nvPr/>
        </p:nvSpPr>
        <p:spPr>
          <a:xfrm>
            <a:off x="5339525" y="4160036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Šipka dolů 11"/>
          <p:cNvSpPr/>
          <p:nvPr/>
        </p:nvSpPr>
        <p:spPr>
          <a:xfrm>
            <a:off x="5339525" y="5621448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327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ovéPole 6"/>
          <p:cNvSpPr txBox="1"/>
          <p:nvPr/>
        </p:nvSpPr>
        <p:spPr>
          <a:xfrm>
            <a:off x="231940" y="2784875"/>
            <a:ext cx="117852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3200" b="1" dirty="0">
                <a:solidFill>
                  <a:srgbClr val="0000FF"/>
                </a:solidFill>
              </a:rPr>
              <a:t>Reálná data a vývoj epidemie dosud potvrzují, že rozvolnění </a:t>
            </a:r>
          </a:p>
          <a:p>
            <a:pPr lvl="0" algn="ctr">
              <a:defRPr/>
            </a:pPr>
            <a:r>
              <a:rPr lang="cs-CZ" sz="3200" b="1" dirty="0">
                <a:solidFill>
                  <a:srgbClr val="0000FF"/>
                </a:solidFill>
              </a:rPr>
              <a:t>v dubnu a po 3.5</a:t>
            </a:r>
            <a:r>
              <a:rPr lang="cs-CZ" sz="3200" b="1" dirty="0" smtClean="0">
                <a:solidFill>
                  <a:srgbClr val="0000FF"/>
                </a:solidFill>
              </a:rPr>
              <a:t>. či 10.5. se </a:t>
            </a:r>
            <a:r>
              <a:rPr lang="cs-CZ" sz="3200" b="1" dirty="0">
                <a:solidFill>
                  <a:srgbClr val="0000FF"/>
                </a:solidFill>
              </a:rPr>
              <a:t>na vývoji epidemie neprojevilo, situace začíná být stabilní. Pokud i další kroky budou pozvolné a uvážené, lze </a:t>
            </a:r>
          </a:p>
          <a:p>
            <a:pPr lvl="0" algn="ctr">
              <a:defRPr/>
            </a:pPr>
            <a:r>
              <a:rPr lang="cs-CZ" sz="3200" b="1" dirty="0">
                <a:solidFill>
                  <a:srgbClr val="0000FF"/>
                </a:solidFill>
              </a:rPr>
              <a:t>i v důsledku postupující vakcinace očekávat, že 7denní počet nově potvrzených případů bude dále významně </a:t>
            </a:r>
            <a:r>
              <a:rPr lang="cs-CZ" sz="3200" b="1" dirty="0" smtClean="0">
                <a:solidFill>
                  <a:srgbClr val="0000FF"/>
                </a:solidFill>
              </a:rPr>
              <a:t>klesat. </a:t>
            </a:r>
            <a:endParaRPr lang="cs-CZ" sz="3200" b="1" dirty="0">
              <a:solidFill>
                <a:srgbClr val="0000FF"/>
              </a:solidFill>
            </a:endParaRPr>
          </a:p>
        </p:txBody>
      </p:sp>
      <p:sp>
        <p:nvSpPr>
          <p:cNvPr id="6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142875" y="147236"/>
            <a:ext cx="11963400" cy="1875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Virová zátěž všech regionů klesá a rovněž pro další období lze očekávat pokles, který bude dále umocňován postupujícím očkováním. </a:t>
            </a:r>
          </a:p>
        </p:txBody>
      </p:sp>
      <p:sp>
        <p:nvSpPr>
          <p:cNvPr id="5" name="Šipka dolů 4"/>
          <p:cNvSpPr/>
          <p:nvPr/>
        </p:nvSpPr>
        <p:spPr>
          <a:xfrm>
            <a:off x="5348719" y="2010823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Šipka dolů 7"/>
          <p:cNvSpPr/>
          <p:nvPr/>
        </p:nvSpPr>
        <p:spPr>
          <a:xfrm>
            <a:off x="5348719" y="5720476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709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Šipka dolů 1"/>
          <p:cNvSpPr/>
          <p:nvPr/>
        </p:nvSpPr>
        <p:spPr>
          <a:xfrm>
            <a:off x="5354594" y="1364949"/>
            <a:ext cx="1220245" cy="4234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délník 2"/>
          <p:cNvSpPr/>
          <p:nvPr/>
        </p:nvSpPr>
        <p:spPr>
          <a:xfrm>
            <a:off x="325033" y="273574"/>
            <a:ext cx="1127936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Stávající vývoj epidemie je velmi pozitivní, populační zátěž významně klesá a projevuje se již postupující vakcinace rizikových skupin obyvatel </a:t>
            </a:r>
            <a:endParaRPr kumimoji="0" lang="cs-CZ" sz="26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Šipka dolů 4"/>
          <p:cNvSpPr/>
          <p:nvPr/>
        </p:nvSpPr>
        <p:spPr>
          <a:xfrm>
            <a:off x="5151249" y="6145868"/>
            <a:ext cx="1626932" cy="4234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délník 3"/>
          <p:cNvSpPr/>
          <p:nvPr/>
        </p:nvSpPr>
        <p:spPr>
          <a:xfrm>
            <a:off x="390522" y="2284098"/>
            <a:ext cx="11148388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sng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Současný vývoj odpovídá velmi optimistickému scénáři</a:t>
            </a:r>
            <a:r>
              <a:rPr kumimoji="0" lang="cs-CZ" sz="2800" b="1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který předpokládal rychlé brždění epidemie odpovídající reprodukčnímu číslu cca 0,8, posílenému o rychlý efekt postupující vakcinace (imunita dosažená již po 1. dávce vakcíny)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2800" b="1" kern="0" dirty="0">
              <a:solidFill>
                <a:srgbClr val="3333CC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2800" b="1" kern="0" dirty="0">
              <a:solidFill>
                <a:srgbClr val="3333CC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dokládají i reálná data proložená při validaci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 modelu z 5.3. 2021</a:t>
            </a:r>
          </a:p>
        </p:txBody>
      </p:sp>
      <p:sp>
        <p:nvSpPr>
          <p:cNvPr id="7" name="Šipka dolů 6"/>
          <p:cNvSpPr/>
          <p:nvPr/>
        </p:nvSpPr>
        <p:spPr>
          <a:xfrm>
            <a:off x="5354593" y="4277802"/>
            <a:ext cx="1220245" cy="4234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7117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Chart 4">
            <a:extLst>
              <a:ext uri="{FF2B5EF4-FFF2-40B4-BE49-F238E27FC236}">
                <a16:creationId xmlns:a16="http://schemas.microsoft.com/office/drawing/2014/main" id="{B1276870-99EE-4D94-8977-D4A2442A6BFE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93718862"/>
              </p:ext>
            </p:extLst>
          </p:nvPr>
        </p:nvGraphicFramePr>
        <p:xfrm>
          <a:off x="556549" y="867747"/>
          <a:ext cx="11354940" cy="59556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C70790D6-BA3F-46D0-99B1-4BDE2A0AB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398973" cy="576000"/>
          </a:xfrm>
        </p:spPr>
        <p:txBody>
          <a:bodyPr/>
          <a:lstStyle/>
          <a:p>
            <a:r>
              <a:rPr lang="en-US" dirty="0" err="1">
                <a:latin typeface="+mj-lt"/>
              </a:rPr>
              <a:t>Modelov</a:t>
            </a:r>
            <a:r>
              <a:rPr lang="cs-CZ" dirty="0">
                <a:latin typeface="+mj-lt"/>
              </a:rPr>
              <a:t>é scénáře: </a:t>
            </a:r>
            <a:r>
              <a:rPr lang="cs-CZ" dirty="0" err="1">
                <a:latin typeface="+mj-lt"/>
              </a:rPr>
              <a:t>7denní</a:t>
            </a:r>
            <a:r>
              <a:rPr lang="cs-CZ" dirty="0">
                <a:latin typeface="+mj-lt"/>
              </a:rPr>
              <a:t> hodnoty na 100 tisíc obyvatel</a:t>
            </a:r>
          </a:p>
        </p:txBody>
      </p:sp>
      <p:sp>
        <p:nvSpPr>
          <p:cNvPr id="17" name="Obdélník 16">
            <a:extLst>
              <a:ext uri="{FF2B5EF4-FFF2-40B4-BE49-F238E27FC236}">
                <a16:creationId xmlns:a16="http://schemas.microsoft.com/office/drawing/2014/main" id="{3C9B186B-8163-428B-A364-E90D3144B57D}"/>
              </a:ext>
            </a:extLst>
          </p:cNvPr>
          <p:cNvSpPr/>
          <p:nvPr/>
        </p:nvSpPr>
        <p:spPr>
          <a:xfrm>
            <a:off x="5485644" y="1173002"/>
            <a:ext cx="237744" cy="23774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35669B2F-D612-4664-B709-53D98132D57A}"/>
              </a:ext>
            </a:extLst>
          </p:cNvPr>
          <p:cNvSpPr txBox="1"/>
          <p:nvPr/>
        </p:nvSpPr>
        <p:spPr>
          <a:xfrm>
            <a:off x="5782825" y="1121195"/>
            <a:ext cx="157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Reálná data z IS IN</a:t>
            </a:r>
            <a:endParaRPr kumimoji="0" lang="cs-CZ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7DE1342D-EB8B-4B07-AF76-9D71853830EC}"/>
              </a:ext>
            </a:extLst>
          </p:cNvPr>
          <p:cNvSpPr txBox="1"/>
          <p:nvPr/>
        </p:nvSpPr>
        <p:spPr>
          <a:xfrm>
            <a:off x="2191937" y="1022638"/>
            <a:ext cx="3135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Epidemická křivka odpovídající R = 0,95</a:t>
            </a:r>
          </a:p>
        </p:txBody>
      </p:sp>
      <p:cxnSp>
        <p:nvCxnSpPr>
          <p:cNvPr id="21" name="Přímá spojnice 20">
            <a:extLst>
              <a:ext uri="{FF2B5EF4-FFF2-40B4-BE49-F238E27FC236}">
                <a16:creationId xmlns:a16="http://schemas.microsoft.com/office/drawing/2014/main" id="{E4706C2C-C343-4CD4-BC4A-ED6979CFCE85}"/>
              </a:ext>
            </a:extLst>
          </p:cNvPr>
          <p:cNvCxnSpPr>
            <a:cxnSpLocks/>
          </p:cNvCxnSpPr>
          <p:nvPr/>
        </p:nvCxnSpPr>
        <p:spPr>
          <a:xfrm>
            <a:off x="1897192" y="1175760"/>
            <a:ext cx="237744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095375A6-BA75-44A5-A84A-36A5A097F6F7}"/>
              </a:ext>
            </a:extLst>
          </p:cNvPr>
          <p:cNvSpPr txBox="1"/>
          <p:nvPr/>
        </p:nvSpPr>
        <p:spPr>
          <a:xfrm>
            <a:off x="2191937" y="1247858"/>
            <a:ext cx="3861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Epidemická křivka odpovídající R = 0,85</a:t>
            </a:r>
          </a:p>
        </p:txBody>
      </p:sp>
      <p:cxnSp>
        <p:nvCxnSpPr>
          <p:cNvPr id="23" name="Přímá spojnice 22">
            <a:extLst>
              <a:ext uri="{FF2B5EF4-FFF2-40B4-BE49-F238E27FC236}">
                <a16:creationId xmlns:a16="http://schemas.microsoft.com/office/drawing/2014/main" id="{AB76497E-F494-41CE-B6CE-8CEE02B36A8F}"/>
              </a:ext>
            </a:extLst>
          </p:cNvPr>
          <p:cNvCxnSpPr>
            <a:cxnSpLocks/>
          </p:cNvCxnSpPr>
          <p:nvPr/>
        </p:nvCxnSpPr>
        <p:spPr>
          <a:xfrm>
            <a:off x="1897192" y="1399067"/>
            <a:ext cx="237744" cy="0"/>
          </a:xfrm>
          <a:prstGeom prst="line">
            <a:avLst/>
          </a:prstGeom>
          <a:ln w="381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Přímá spojnice 24">
            <a:extLst>
              <a:ext uri="{FF2B5EF4-FFF2-40B4-BE49-F238E27FC236}">
                <a16:creationId xmlns:a16="http://schemas.microsoft.com/office/drawing/2014/main" id="{E453CAE8-274D-40EB-837F-1DFE06B3FC2E}"/>
              </a:ext>
            </a:extLst>
          </p:cNvPr>
          <p:cNvCxnSpPr>
            <a:cxnSpLocks/>
          </p:cNvCxnSpPr>
          <p:nvPr/>
        </p:nvCxnSpPr>
        <p:spPr>
          <a:xfrm>
            <a:off x="1897192" y="1622373"/>
            <a:ext cx="23774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ovéPole 28">
            <a:extLst>
              <a:ext uri="{FF2B5EF4-FFF2-40B4-BE49-F238E27FC236}">
                <a16:creationId xmlns:a16="http://schemas.microsoft.com/office/drawing/2014/main" id="{266137AA-9182-40A3-A142-5179882050AD}"/>
              </a:ext>
            </a:extLst>
          </p:cNvPr>
          <p:cNvSpPr txBox="1"/>
          <p:nvPr/>
        </p:nvSpPr>
        <p:spPr>
          <a:xfrm>
            <a:off x="2184080" y="1473077"/>
            <a:ext cx="38612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Epidemická křivka odpovídající R = 0,75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(scénáře ze dne 27. 4. 2021)</a:t>
            </a: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8B058FAD-246D-4FB5-9A38-9461A45D5931}"/>
              </a:ext>
            </a:extLst>
          </p:cNvPr>
          <p:cNvSpPr txBox="1"/>
          <p:nvPr/>
        </p:nvSpPr>
        <p:spPr>
          <a:xfrm rot="16200000">
            <a:off x="-1483263" y="3360473"/>
            <a:ext cx="364083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7denní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kumulativní 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počet 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osob s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nově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prokázanou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nákazou COVID-19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na 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 tis. osob</a:t>
            </a:r>
          </a:p>
        </p:txBody>
      </p:sp>
      <p:sp>
        <p:nvSpPr>
          <p:cNvPr id="31" name="TextovéPole 30">
            <a:extLst>
              <a:ext uri="{FF2B5EF4-FFF2-40B4-BE49-F238E27FC236}">
                <a16:creationId xmlns:a16="http://schemas.microsoft.com/office/drawing/2014/main" id="{D97E0517-3EC9-44C6-B315-D6D19D4240FA}"/>
              </a:ext>
            </a:extLst>
          </p:cNvPr>
          <p:cNvSpPr txBox="1"/>
          <p:nvPr/>
        </p:nvSpPr>
        <p:spPr>
          <a:xfrm>
            <a:off x="228000" y="6363777"/>
            <a:ext cx="117347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Modelované hodnoty byly korigovány, aby odpovídaly celotýdenním hodnotám, včetně volných dnů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(82 % pr</a:t>
            </a:r>
            <a:r>
              <a:rPr kumimoji="0" lang="cs-CZ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ůměrné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hodnoty v pracovních dnech).</a:t>
            </a: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079DCD2B-EC27-47E9-B6A4-F6F1F3F1E16B}"/>
              </a:ext>
            </a:extLst>
          </p:cNvPr>
          <p:cNvSpPr txBox="1"/>
          <p:nvPr/>
        </p:nvSpPr>
        <p:spPr>
          <a:xfrm>
            <a:off x="11525360" y="4820098"/>
            <a:ext cx="89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 100 tis.</a:t>
            </a:r>
          </a:p>
        </p:txBody>
      </p:sp>
      <p:sp>
        <p:nvSpPr>
          <p:cNvPr id="32" name="TextovéPole 31">
            <a:extLst>
              <a:ext uri="{FF2B5EF4-FFF2-40B4-BE49-F238E27FC236}">
                <a16:creationId xmlns:a16="http://schemas.microsoft.com/office/drawing/2014/main" id="{30FE691E-C2BD-4B30-A169-AABD4604D046}"/>
              </a:ext>
            </a:extLst>
          </p:cNvPr>
          <p:cNvSpPr txBox="1"/>
          <p:nvPr/>
        </p:nvSpPr>
        <p:spPr>
          <a:xfrm>
            <a:off x="11525360" y="5242445"/>
            <a:ext cx="89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50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 100 tis.</a:t>
            </a:r>
          </a:p>
        </p:txBody>
      </p:sp>
      <p:sp>
        <p:nvSpPr>
          <p:cNvPr id="33" name="TextovéPole 32">
            <a:extLst>
              <a:ext uri="{FF2B5EF4-FFF2-40B4-BE49-F238E27FC236}">
                <a16:creationId xmlns:a16="http://schemas.microsoft.com/office/drawing/2014/main" id="{ECB5EFCC-D0F1-494C-9551-8227F8750606}"/>
              </a:ext>
            </a:extLst>
          </p:cNvPr>
          <p:cNvSpPr txBox="1"/>
          <p:nvPr/>
        </p:nvSpPr>
        <p:spPr>
          <a:xfrm>
            <a:off x="10034632" y="964282"/>
            <a:ext cx="1945049" cy="11849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6. 6. 2021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(7denní </a:t>
            </a:r>
            <a:r>
              <a:rPr kumimoji="0" lang="cs-CZ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kum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počet na 100 tis.)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324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na 100 tisíc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117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na 100 tisíc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55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na 100 tisíc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25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na 100 tisíc</a:t>
            </a:r>
          </a:p>
        </p:txBody>
      </p:sp>
      <p:sp>
        <p:nvSpPr>
          <p:cNvPr id="34" name="TextovéPole 33">
            <a:extLst>
              <a:ext uri="{FF2B5EF4-FFF2-40B4-BE49-F238E27FC236}">
                <a16:creationId xmlns:a16="http://schemas.microsoft.com/office/drawing/2014/main" id="{CF9D18DF-5F8D-4144-AF44-4F3BB83E5008}"/>
              </a:ext>
            </a:extLst>
          </p:cNvPr>
          <p:cNvSpPr txBox="1"/>
          <p:nvPr/>
        </p:nvSpPr>
        <p:spPr>
          <a:xfrm>
            <a:off x="7944179" y="964282"/>
            <a:ext cx="1945048" cy="11849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15. 5. 2021 </a:t>
            </a:r>
            <a:b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(7denní </a:t>
            </a:r>
            <a:r>
              <a:rPr kumimoji="0" lang="cs-CZ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kum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počet na 100 tis.)</a:t>
            </a:r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218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na 100 tisíc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39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na 100 tisíc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na 100 tisíc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69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na 100 tisíc</a:t>
            </a:r>
          </a:p>
        </p:txBody>
      </p:sp>
      <p:sp>
        <p:nvSpPr>
          <p:cNvPr id="4" name="TextovéPole 3"/>
          <p:cNvSpPr txBox="1"/>
          <p:nvPr/>
        </p:nvSpPr>
        <p:spPr>
          <a:xfrm>
            <a:off x="8458859" y="576002"/>
            <a:ext cx="2973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Predikované hodnoty </a:t>
            </a:r>
          </a:p>
        </p:txBody>
      </p:sp>
      <p:sp>
        <p:nvSpPr>
          <p:cNvPr id="24" name="TextovéPole 23"/>
          <p:cNvSpPr txBox="1"/>
          <p:nvPr/>
        </p:nvSpPr>
        <p:spPr>
          <a:xfrm>
            <a:off x="5782825" y="2757913"/>
            <a:ext cx="59280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</a:rPr>
              <a:t>Dle stávajícího trendu dojde k dalšímu zásadnímu poklesu virové zátěže populace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</a:rPr>
              <a:t>po 22.5.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</a:rPr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1170094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ovéPole 18"/>
          <p:cNvSpPr txBox="1"/>
          <p:nvPr/>
        </p:nvSpPr>
        <p:spPr>
          <a:xfrm>
            <a:off x="132777" y="210275"/>
            <a:ext cx="118849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Dlouhodobější predikce vývoje zátěže nemocnic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zdravotních dopadů</a:t>
            </a:r>
          </a:p>
        </p:txBody>
      </p:sp>
      <p:sp>
        <p:nvSpPr>
          <p:cNvPr id="5" name="Šipka dolů 4"/>
          <p:cNvSpPr/>
          <p:nvPr/>
        </p:nvSpPr>
        <p:spPr>
          <a:xfrm>
            <a:off x="5119203" y="1427122"/>
            <a:ext cx="1640138" cy="455724"/>
          </a:xfrm>
          <a:prstGeom prst="downArrow">
            <a:avLst/>
          </a:prstGeom>
          <a:solidFill>
            <a:srgbClr val="305983"/>
          </a:solidFill>
          <a:ln w="12700" cap="flat" cmpd="sng" algn="ctr">
            <a:solidFill>
              <a:srgbClr val="30598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Obdélník 12"/>
          <p:cNvSpPr/>
          <p:nvPr/>
        </p:nvSpPr>
        <p:spPr>
          <a:xfrm>
            <a:off x="328478" y="1999582"/>
            <a:ext cx="1122158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Relativně optimistické scénáře se v čase naplnily a epidemie začala na populační úrovni významně zpomalovat již v 1. polovině března. Pozitivní dopad na zátěž nemocnic avšak nastal až po 15. březnu.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2800" b="1" kern="0" dirty="0">
              <a:solidFill>
                <a:srgbClr val="0000FF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Modely z 5.3. jsou nadále funkční a predikce rychlého poklesu zátěže se shodují s realitou.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Modely byly nově doplněny o předpokládaný efekt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vakcinace </a:t>
            </a:r>
            <a:r>
              <a:rPr kumimoji="0" lang="cs-CZ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seniorních</a:t>
            </a:r>
            <a:r>
              <a:rPr kumimoji="0" lang="cs-CZ" sz="2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skupin. </a:t>
            </a:r>
          </a:p>
        </p:txBody>
      </p:sp>
      <p:sp>
        <p:nvSpPr>
          <p:cNvPr id="7" name="Šipka dolů 6"/>
          <p:cNvSpPr/>
          <p:nvPr/>
        </p:nvSpPr>
        <p:spPr>
          <a:xfrm>
            <a:off x="5119203" y="6140682"/>
            <a:ext cx="1640138" cy="455724"/>
          </a:xfrm>
          <a:prstGeom prst="downArrow">
            <a:avLst/>
          </a:prstGeom>
          <a:solidFill>
            <a:srgbClr val="305983"/>
          </a:solidFill>
          <a:ln w="12700" cap="flat" cmpd="sng" algn="ctr">
            <a:solidFill>
              <a:srgbClr val="30598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891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ovéPole 13">
            <a:extLst>
              <a:ext uri="{FF2B5EF4-FFF2-40B4-BE49-F238E27FC236}">
                <a16:creationId xmlns:a16="http://schemas.microsoft.com/office/drawing/2014/main" id="{7C764D1A-68C2-47CF-9E50-A28EB0F2ED2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32105" y="33126"/>
            <a:ext cx="113442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3000" b="1" dirty="0">
                <a:solidFill>
                  <a:prstClr val="black"/>
                </a:solidFill>
              </a:rPr>
              <a:t>Počet nově diagnostikovaných potenciálně zranitelných pacientů </a:t>
            </a:r>
          </a:p>
          <a:p>
            <a:pPr lvl="0" algn="ctr">
              <a:defRPr/>
            </a:pPr>
            <a:r>
              <a:rPr lang="cs-CZ" sz="3000" b="1" dirty="0">
                <a:solidFill>
                  <a:prstClr val="black"/>
                </a:solidFill>
              </a:rPr>
              <a:t>s COVID-19 významně klesá. Jde o efekt postupující vakcinace. </a:t>
            </a:r>
          </a:p>
          <a:p>
            <a:pPr lvl="0" algn="ctr">
              <a:defRPr/>
            </a:pPr>
            <a:r>
              <a:rPr lang="cs-CZ" sz="3000" b="1" dirty="0">
                <a:solidFill>
                  <a:prstClr val="black"/>
                </a:solidFill>
              </a:rPr>
              <a:t>Tento trend se pozitivně promítá do klesající zátěže nemocnic.</a:t>
            </a:r>
            <a:endParaRPr lang="cs-CZ" sz="3000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8" name="Chart 4">
            <a:extLst>
              <a:ext uri="{FF2B5EF4-FFF2-40B4-BE49-F238E27FC236}">
                <a16:creationId xmlns:a16="http://schemas.microsoft.com/office/drawing/2014/main" id="{833A5CE7-EFE4-4FF9-8B90-B0FD849FE3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1300615"/>
              </p:ext>
            </p:extLst>
          </p:nvPr>
        </p:nvGraphicFramePr>
        <p:xfrm>
          <a:off x="95247" y="2824205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1" name="TextovéPole 10">
            <a:extLst>
              <a:ext uri="{FF2B5EF4-FFF2-40B4-BE49-F238E27FC236}">
                <a16:creationId xmlns:a16="http://schemas.microsoft.com/office/drawing/2014/main" id="{CB45B59F-8A81-4DD2-B8A6-842CB8B659F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53063" y="2214940"/>
            <a:ext cx="2362704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Populace seniorů 65+ let</a:t>
            </a:r>
          </a:p>
        </p:txBody>
      </p:sp>
      <p:graphicFrame>
        <p:nvGraphicFramePr>
          <p:cNvPr id="12" name="Tabulka 3">
            <a:extLst>
              <a:ext uri="{FF2B5EF4-FFF2-40B4-BE49-F238E27FC236}">
                <a16:creationId xmlns:a16="http://schemas.microsoft.com/office/drawing/2014/main" id="{D77B347B-2E0E-4DBF-9C41-815C48DA8D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295708"/>
              </p:ext>
            </p:extLst>
          </p:nvPr>
        </p:nvGraphicFramePr>
        <p:xfrm>
          <a:off x="4575202" y="1715495"/>
          <a:ext cx="6646969" cy="2217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9983">
                  <a:extLst>
                    <a:ext uri="{9D8B030D-6E8A-4147-A177-3AD203B41FA5}">
                      <a16:colId xmlns:a16="http://schemas.microsoft.com/office/drawing/2014/main" val="653187899"/>
                    </a:ext>
                  </a:extLst>
                </a:gridCol>
                <a:gridCol w="2306986">
                  <a:extLst>
                    <a:ext uri="{9D8B030D-6E8A-4147-A177-3AD203B41FA5}">
                      <a16:colId xmlns:a16="http://schemas.microsoft.com/office/drawing/2014/main" val="348641574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91440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3000" b="1" u="sng">
                          <a:solidFill>
                            <a:srgbClr val="C00000"/>
                          </a:solidFill>
                          <a:latin typeface="+mn-lt"/>
                        </a:rPr>
                        <a:t>Nově diagnostikovaní ve věku 65+</a:t>
                      </a:r>
                      <a:endParaRPr lang="cs-CZ" sz="3000" b="1" u="sng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cs-CZ" sz="36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616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Za uplynulé 3 dny: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322</a:t>
                      </a:r>
                      <a:endParaRPr lang="cs-CZ" sz="3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8293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Za uplynulých 7 dní:</a:t>
                      </a:r>
                      <a:endParaRPr lang="cs-CZ" sz="3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36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673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834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Za uplynulých 14 dní: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36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1 687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0741784"/>
                  </a:ext>
                </a:extLst>
              </a:tr>
            </a:tbl>
          </a:graphicData>
        </a:graphic>
      </p:graphicFrame>
      <p:sp>
        <p:nvSpPr>
          <p:cNvPr id="15" name="Šipka doprava 1">
            <a:extLst>
              <a:ext uri="{FF2B5EF4-FFF2-40B4-BE49-F238E27FC236}">
                <a16:creationId xmlns:a16="http://schemas.microsoft.com/office/drawing/2014/main" id="{B1D27FC9-EC46-49D1-BC34-CC1C1B54C31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901075">
            <a:off x="11016311" y="5329347"/>
            <a:ext cx="664908" cy="202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8321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33">
            <a:extLst>
              <a:ext uri="{FF2B5EF4-FFF2-40B4-BE49-F238E27FC236}">
                <a16:creationId xmlns:a16="http://schemas.microsoft.com/office/drawing/2014/main" id="{B0C5FE14-2724-4F2D-92FE-0C13CEADB3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8200" y="3088673"/>
          <a:ext cx="9064944" cy="3505200"/>
        </p:xfrm>
        <a:graphic>
          <a:graphicData uri="http://schemas.openxmlformats.org/drawingml/2006/table">
            <a:tbl>
              <a:tblPr/>
              <a:tblGrid>
                <a:gridCol w="7173873">
                  <a:extLst>
                    <a:ext uri="{9D8B030D-6E8A-4147-A177-3AD203B41FA5}">
                      <a16:colId xmlns:a16="http://schemas.microsoft.com/office/drawing/2014/main" val="1918387992"/>
                    </a:ext>
                  </a:extLst>
                </a:gridCol>
                <a:gridCol w="1891071">
                  <a:extLst>
                    <a:ext uri="{9D8B030D-6E8A-4147-A177-3AD203B41FA5}">
                      <a16:colId xmlns:a16="http://schemas.microsoft.com/office/drawing/2014/main" val="1639439843"/>
                    </a:ext>
                  </a:extLst>
                </a:gridCol>
              </a:tblGrid>
              <a:tr h="798192">
                <a:tc>
                  <a:txBody>
                    <a:bodyPr/>
                    <a:lstStyle/>
                    <a:p>
                      <a:pPr algn="l" fontAlgn="b"/>
                      <a:r>
                        <a:rPr lang="cs-CZ" sz="57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 v nemocnici:</a:t>
                      </a:r>
                      <a:endParaRPr lang="cs-CZ" sz="57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5700" b="0" i="0" u="none" strike="noStrike" baseline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1 031</a:t>
                      </a:r>
                      <a:endParaRPr lang="cs-CZ" sz="5700" b="0" i="0" u="none" strike="noStrike" baseline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9789772"/>
                  </a:ext>
                </a:extLst>
              </a:tr>
              <a:tr h="798192">
                <a:tc>
                  <a:txBody>
                    <a:bodyPr/>
                    <a:lstStyle/>
                    <a:p>
                      <a:pPr algn="l" fontAlgn="b"/>
                      <a:r>
                        <a:rPr lang="cs-CZ" sz="57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 toho JIP:</a:t>
                      </a:r>
                      <a:endParaRPr lang="cs-CZ" sz="57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5700" b="0" i="0" u="none" strike="noStrike" baseline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220</a:t>
                      </a:r>
                      <a:endParaRPr lang="cs-CZ" sz="5700" b="0" i="0" u="none" strike="noStrike" baseline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122535"/>
                  </a:ext>
                </a:extLst>
              </a:tr>
              <a:tr h="798192">
                <a:tc>
                  <a:txBody>
                    <a:bodyPr/>
                    <a:lstStyle/>
                    <a:p>
                      <a:pPr algn="l" fontAlgn="b"/>
                      <a:r>
                        <a:rPr lang="cs-CZ" sz="57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 toho UPV:</a:t>
                      </a:r>
                      <a:endParaRPr lang="cs-CZ" sz="57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5700" b="0" i="0" u="none" strike="noStrike" baseline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  <a:endParaRPr lang="cs-CZ" sz="5700" b="0" i="0" u="none" strike="noStrike" baseline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2193534"/>
                  </a:ext>
                </a:extLst>
              </a:tr>
              <a:tr h="798192">
                <a:tc>
                  <a:txBody>
                    <a:bodyPr/>
                    <a:lstStyle/>
                    <a:p>
                      <a:pPr algn="l" fontAlgn="b"/>
                      <a:r>
                        <a:rPr lang="cs-CZ" sz="57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 toho ECMO:</a:t>
                      </a:r>
                      <a:endParaRPr lang="cs-CZ" sz="57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5700" b="0" i="0" u="none" strike="noStrike" baseline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cs-CZ" sz="5700" b="0" i="0" u="none" strike="noStrike" baseline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2537972"/>
                  </a:ext>
                </a:extLst>
              </a:tr>
            </a:tbl>
          </a:graphicData>
        </a:graphic>
      </p:graphicFrame>
      <p:sp>
        <p:nvSpPr>
          <p:cNvPr id="35" name="Šipka dolů 1">
            <a:extLst>
              <a:ext uri="{FF2B5EF4-FFF2-40B4-BE49-F238E27FC236}">
                <a16:creationId xmlns:a16="http://schemas.microsoft.com/office/drawing/2014/main" id="{273E8147-1472-4BD2-B50D-7B3FC07C0A0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144651" y="1892081"/>
            <a:ext cx="1588655" cy="785091"/>
          </a:xfrm>
          <a:prstGeom prst="downArrow">
            <a:avLst/>
          </a:prstGeom>
          <a:solidFill>
            <a:srgbClr val="3059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AFABE329-CC08-4062-8E80-53173DE0C38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77008" y="334108"/>
            <a:ext cx="111310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Aktuální </a:t>
            </a: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počty </a:t>
            </a:r>
            <a:r>
              <a:rPr kumimoji="0" lang="en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hospitalizovaných</a:t>
            </a: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pacientů klesají</a:t>
            </a:r>
            <a:b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roste i dostupná kapacita lůžek, včetně JIP</a:t>
            </a:r>
            <a:endParaRPr kumimoji="0" lang="cs-CZ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Šipka doprava 5">
            <a:extLst>
              <a:ext uri="{FF2B5EF4-FFF2-40B4-BE49-F238E27FC236}">
                <a16:creationId xmlns:a16="http://schemas.microsoft.com/office/drawing/2014/main" id="{8B605E19-8E0D-463F-BF24-B2B0E9C63CD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5400000">
            <a:off x="10031632" y="3369110"/>
            <a:ext cx="493059" cy="466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Šipka doprava 6">
            <a:extLst>
              <a:ext uri="{FF2B5EF4-FFF2-40B4-BE49-F238E27FC236}">
                <a16:creationId xmlns:a16="http://schemas.microsoft.com/office/drawing/2014/main" id="{D25A05A7-A807-4583-A277-C5FD37355EA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5400000">
            <a:off x="10031632" y="4224634"/>
            <a:ext cx="493059" cy="466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Šipka doprava 7">
            <a:extLst>
              <a:ext uri="{FF2B5EF4-FFF2-40B4-BE49-F238E27FC236}">
                <a16:creationId xmlns:a16="http://schemas.microsoft.com/office/drawing/2014/main" id="{6DB20091-CCBD-46D7-9A06-C1C750C62DA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5400000">
            <a:off x="10031632" y="5084257"/>
            <a:ext cx="493059" cy="466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Šipka doprava 7">
            <a:extLst>
              <a:ext uri="{FF2B5EF4-FFF2-40B4-BE49-F238E27FC236}">
                <a16:creationId xmlns:a16="http://schemas.microsoft.com/office/drawing/2014/main" id="{A73723C6-25FD-4433-AFB1-043FE8AB577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rot="5400000">
            <a:off x="10019398" y="5943880"/>
            <a:ext cx="493059" cy="466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2" name="Tabulka 4">
            <a:extLst>
              <a:ext uri="{FF2B5EF4-FFF2-40B4-BE49-F238E27FC236}">
                <a16:creationId xmlns:a16="http://schemas.microsoft.com/office/drawing/2014/main" id="{FEA586B7-FDE4-4324-A300-10B67B5B75B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737231" y="2713132"/>
          <a:ext cx="307730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8846">
                  <a:extLst>
                    <a:ext uri="{9D8B030D-6E8A-4147-A177-3AD203B41FA5}">
                      <a16:colId xmlns:a16="http://schemas.microsoft.com/office/drawing/2014/main" val="3701563452"/>
                    </a:ext>
                  </a:extLst>
                </a:gridCol>
                <a:gridCol w="1758462">
                  <a:extLst>
                    <a:ext uri="{9D8B030D-6E8A-4147-A177-3AD203B41FA5}">
                      <a16:colId xmlns:a16="http://schemas.microsoft.com/office/drawing/2014/main" val="21215855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cs-CZ" sz="2400"/>
                        <a:t>Stav k</a:t>
                      </a:r>
                      <a:endParaRPr lang="cs-CZ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5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24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20.05.2021</a:t>
                      </a:r>
                      <a:endParaRPr lang="cs-CZ" sz="2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5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326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9870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4">
            <a:extLst>
              <a:ext uri="{FF2B5EF4-FFF2-40B4-BE49-F238E27FC236}">
                <a16:creationId xmlns:a16="http://schemas.microsoft.com/office/drawing/2014/main" id="{5A11BCFC-49AD-487D-BBB2-8BDDECE7C06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 rot="16200000">
            <a:off x="-1140141" y="4287824"/>
            <a:ext cx="277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Predikovaný počet pacientů</a:t>
            </a:r>
          </a:p>
        </p:txBody>
      </p:sp>
      <p:sp>
        <p:nvSpPr>
          <p:cNvPr id="23" name="TextovéPole 22"/>
          <p:cNvSpPr txBox="1"/>
          <p:nvPr/>
        </p:nvSpPr>
        <p:spPr>
          <a:xfrm>
            <a:off x="381739" y="94911"/>
            <a:ext cx="11375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týdenním srovnání počty hospitalizací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</a:t>
            </a: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ČR </a:t>
            </a:r>
            <a:r>
              <a:rPr kumimoji="0" lang="cs-CZ" sz="30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klesají</a:t>
            </a:r>
          </a:p>
        </p:txBody>
      </p:sp>
      <p:sp>
        <p:nvSpPr>
          <p:cNvPr id="29" name="Zahnutá šipka nahoru 25">
            <a:extLst>
              <a:ext uri="{FF2B5EF4-FFF2-40B4-BE49-F238E27FC236}">
                <a16:creationId xmlns:a16="http://schemas.microsoft.com/office/drawing/2014/main" id="{77962815-283B-44A7-A845-1BB5AFDAE33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172865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Zahnutá šipka nahoru 25">
            <a:extLst>
              <a:ext uri="{FF2B5EF4-FFF2-40B4-BE49-F238E27FC236}">
                <a16:creationId xmlns:a16="http://schemas.microsoft.com/office/drawing/2014/main" id="{900DBD3A-25FF-44DB-9A70-41A63B98A098}"/>
              </a:ext>
            </a:extLst>
          </p:cNvPr>
          <p:cNvSpPr/>
          <p:nvPr/>
        </p:nvSpPr>
        <p:spPr>
          <a:xfrm>
            <a:off x="5116865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Zahnutá šipka nahoru 25">
            <a:extLst>
              <a:ext uri="{FF2B5EF4-FFF2-40B4-BE49-F238E27FC236}">
                <a16:creationId xmlns:a16="http://schemas.microsoft.com/office/drawing/2014/main" id="{8BC9AE2D-ED68-40C1-9F08-DFCD52A3016B}"/>
              </a:ext>
            </a:extLst>
          </p:cNvPr>
          <p:cNvSpPr/>
          <p:nvPr/>
        </p:nvSpPr>
        <p:spPr>
          <a:xfrm>
            <a:off x="7086280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20" name="Chart 11">
            <a:extLst>
              <a:ext uri="{FF2B5EF4-FFF2-40B4-BE49-F238E27FC236}">
                <a16:creationId xmlns:a16="http://schemas.microsoft.com/office/drawing/2014/main" id="{08D19FD2-8694-431A-B064-708B54BC4306}"/>
              </a:ext>
            </a:extLst>
          </p:cNvPr>
          <p:cNvGraphicFramePr/>
          <p:nvPr>
            <p:extLst/>
          </p:nvPr>
        </p:nvGraphicFramePr>
        <p:xfrm>
          <a:off x="386622" y="1881553"/>
          <a:ext cx="11805378" cy="4759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22" name="Skupina 21">
            <a:extLst>
              <a:ext uri="{FF2B5EF4-FFF2-40B4-BE49-F238E27FC236}">
                <a16:creationId xmlns:a16="http://schemas.microsoft.com/office/drawing/2014/main" id="{6893A30C-13C1-48B0-8E66-4452BB2AA16C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0043036" y="3900377"/>
            <a:ext cx="1900937" cy="1908215"/>
            <a:chOff x="10258697" y="3526984"/>
            <a:chExt cx="1900937" cy="2050641"/>
          </a:xfrm>
        </p:grpSpPr>
        <p:cxnSp>
          <p:nvCxnSpPr>
            <p:cNvPr id="27" name="Přímá spojnice 26">
              <a:extLst>
                <a:ext uri="{FF2B5EF4-FFF2-40B4-BE49-F238E27FC236}">
                  <a16:creationId xmlns:a16="http://schemas.microsoft.com/office/drawing/2014/main" id="{BFB909AD-5289-44A3-B1F2-3B9234B8EE29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113572"/>
              <a:ext cx="36000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Přímá spojnice 38">
              <a:extLst>
                <a:ext uri="{FF2B5EF4-FFF2-40B4-BE49-F238E27FC236}">
                  <a16:creationId xmlns:a16="http://schemas.microsoft.com/office/drawing/2014/main" id="{BEA18967-C642-4BF3-B34F-32EEB41C01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328560"/>
              <a:ext cx="360000" cy="0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bdélník 39">
              <a:extLst>
                <a:ext uri="{FF2B5EF4-FFF2-40B4-BE49-F238E27FC236}">
                  <a16:creationId xmlns:a16="http://schemas.microsoft.com/office/drawing/2014/main" id="{21846B38-EB34-4DB8-A436-D436168812D1}"/>
                </a:ext>
              </a:extLst>
            </p:cNvPr>
            <p:cNvSpPr/>
            <p:nvPr/>
          </p:nvSpPr>
          <p:spPr>
            <a:xfrm>
              <a:off x="10270650" y="3620519"/>
              <a:ext cx="360000" cy="130628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ovéPole 28">
              <a:extLst>
                <a:ext uri="{FF2B5EF4-FFF2-40B4-BE49-F238E27FC236}">
                  <a16:creationId xmlns:a16="http://schemas.microsoft.com/office/drawing/2014/main" id="{73BB0644-34DD-4DA4-BD0A-DF4A8CE2ED35}"/>
                </a:ext>
              </a:extLst>
            </p:cNvPr>
            <p:cNvSpPr txBox="1"/>
            <p:nvPr/>
          </p:nvSpPr>
          <p:spPr>
            <a:xfrm>
              <a:off x="10630650" y="3526984"/>
              <a:ext cx="1528984" cy="2050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Reálné hodnoty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 </a:t>
              </a:r>
              <a:r>
                <a:rPr kumimoji="0" lang="cs-CZ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= 0,95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 = 0,85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 = 0,75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Maximální počet pacientů s COVID-19 na lůžkách za období říjen/listopad 2020</a:t>
              </a:r>
              <a:endParaRPr kumimoji="0" lang="cs-CZ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2" name="Přímá spojnice 41">
              <a:extLst>
                <a:ext uri="{FF2B5EF4-FFF2-40B4-BE49-F238E27FC236}">
                  <a16:creationId xmlns:a16="http://schemas.microsoft.com/office/drawing/2014/main" id="{B9E18A0F-634C-4FB8-9C2E-7529D9949A65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758537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Přímá spojnice 42">
              <a:extLst>
                <a:ext uri="{FF2B5EF4-FFF2-40B4-BE49-F238E27FC236}">
                  <a16:creationId xmlns:a16="http://schemas.microsoft.com/office/drawing/2014/main" id="{A2B38171-9386-487D-86F3-56F99584FA26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543548"/>
              <a:ext cx="360000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9" name="Table 1">
            <a:extLst>
              <a:ext uri="{FF2B5EF4-FFF2-40B4-BE49-F238E27FC236}">
                <a16:creationId xmlns:a16="http://schemas.microsoft.com/office/drawing/2014/main" id="{7221E64D-6660-4C78-A654-AA9737E747C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19853" y="679650"/>
          <a:ext cx="10357393" cy="1334332"/>
        </p:xfrm>
        <a:graphic>
          <a:graphicData uri="http://schemas.openxmlformats.org/drawingml/2006/table">
            <a:tbl>
              <a:tblPr/>
              <a:tblGrid>
                <a:gridCol w="876125">
                  <a:extLst>
                    <a:ext uri="{9D8B030D-6E8A-4147-A177-3AD203B41FA5}">
                      <a16:colId xmlns:a16="http://schemas.microsoft.com/office/drawing/2014/main" val="485202550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833894502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339390954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1442937595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10058184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681172455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25789837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280954013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1762303921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930652356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75881896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93819322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183149112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2057481270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78473100"/>
                    </a:ext>
                  </a:extLst>
                </a:gridCol>
              </a:tblGrid>
              <a:tr h="318119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67095"/>
                  </a:ext>
                </a:extLst>
              </a:tr>
              <a:tr h="318119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15. 4.–21. 4.</a:t>
                      </a:r>
                      <a:endParaRPr lang="cs-CZ" sz="1600" b="1" i="0" u="sng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22. 4.–28. 4.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29. 4.–5.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6. 5.–12.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13. 5.–19.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05143"/>
                  </a:ext>
                </a:extLst>
              </a:tr>
              <a:tr h="35346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4 207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3 287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2 574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1 941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1 365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466746"/>
                  </a:ext>
                </a:extLst>
              </a:tr>
              <a:tr h="344629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-21.9 %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-21.7 %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-24.6 %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-29.7 %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8661907"/>
                  </a:ext>
                </a:extLst>
              </a:tr>
            </a:tbl>
          </a:graphicData>
        </a:graphic>
      </p:graphicFrame>
      <p:sp>
        <p:nvSpPr>
          <p:cNvPr id="44" name="TextBox 9">
            <a:extLst>
              <a:ext uri="{FF2B5EF4-FFF2-40B4-BE49-F238E27FC236}">
                <a16:creationId xmlns:a16="http://schemas.microsoft.com/office/drawing/2014/main" id="{A7EDDDB3-60FE-4BF3-AD6E-EC4DF377ACB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084777" y="3305908"/>
            <a:ext cx="1859196" cy="470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Pacienti hospitalizovaní v nemocnicích regionu</a:t>
            </a:r>
          </a:p>
        </p:txBody>
      </p:sp>
    </p:spTree>
    <p:extLst>
      <p:ext uri="{BB962C8B-B14F-4D97-AF65-F5344CB8AC3E}">
        <p14:creationId xmlns:p14="http://schemas.microsoft.com/office/powerpoint/2010/main" val="2031981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4">
            <a:extLst>
              <a:ext uri="{FF2B5EF4-FFF2-40B4-BE49-F238E27FC236}">
                <a16:creationId xmlns:a16="http://schemas.microsoft.com/office/drawing/2014/main" id="{4231A2FA-B47D-4C3D-8DDD-0F1ACD6C839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 rot="16200000">
            <a:off x="-983075" y="3867155"/>
            <a:ext cx="2776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Predikovaný počet pacientů</a:t>
            </a:r>
            <a:b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vyžadujících intenzivní péči</a:t>
            </a:r>
          </a:p>
        </p:txBody>
      </p:sp>
      <p:sp>
        <p:nvSpPr>
          <p:cNvPr id="36" name="TextovéPole 35">
            <a:extLst>
              <a:ext uri="{FF2B5EF4-FFF2-40B4-BE49-F238E27FC236}">
                <a16:creationId xmlns:a16="http://schemas.microsoft.com/office/drawing/2014/main" id="{507D902C-D9A4-417A-909B-281157810E3B}"/>
              </a:ext>
            </a:extLst>
          </p:cNvPr>
          <p:cNvSpPr txBox="1"/>
          <p:nvPr/>
        </p:nvSpPr>
        <p:spPr>
          <a:xfrm>
            <a:off x="184727" y="12542"/>
            <a:ext cx="1179768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týdenním srovnání počty hospitalizací na JIP v ČR </a:t>
            </a:r>
            <a:r>
              <a:rPr kumimoji="0" lang="cs-CZ" sz="28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klesají</a:t>
            </a:r>
            <a:endParaRPr kumimoji="0" lang="cs-CZ" sz="28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20" name="Chart 11">
            <a:extLst>
              <a:ext uri="{FF2B5EF4-FFF2-40B4-BE49-F238E27FC236}">
                <a16:creationId xmlns:a16="http://schemas.microsoft.com/office/drawing/2014/main" id="{5D1CA4ED-3B54-4AF5-A724-D10A278B2BB4}"/>
              </a:ext>
            </a:extLst>
          </p:cNvPr>
          <p:cNvGraphicFramePr/>
          <p:nvPr>
            <p:extLst/>
          </p:nvPr>
        </p:nvGraphicFramePr>
        <p:xfrm>
          <a:off x="557348" y="2233245"/>
          <a:ext cx="11634651" cy="4398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21" name="Skupina 20">
            <a:extLst>
              <a:ext uri="{FF2B5EF4-FFF2-40B4-BE49-F238E27FC236}">
                <a16:creationId xmlns:a16="http://schemas.microsoft.com/office/drawing/2014/main" id="{B9467872-2E2D-483D-9051-248F9B679CDA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0043036" y="3767843"/>
            <a:ext cx="1900937" cy="1908215"/>
            <a:chOff x="10258697" y="3526984"/>
            <a:chExt cx="1900937" cy="1908215"/>
          </a:xfrm>
        </p:grpSpPr>
        <p:cxnSp>
          <p:nvCxnSpPr>
            <p:cNvPr id="23" name="Přímá spojnice 22">
              <a:extLst>
                <a:ext uri="{FF2B5EF4-FFF2-40B4-BE49-F238E27FC236}">
                  <a16:creationId xmlns:a16="http://schemas.microsoft.com/office/drawing/2014/main" id="{BA5D4EF8-791B-4AC7-95EC-26F641E5D80D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113572"/>
              <a:ext cx="36000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Přímá spojnice 23">
              <a:extLst>
                <a:ext uri="{FF2B5EF4-FFF2-40B4-BE49-F238E27FC236}">
                  <a16:creationId xmlns:a16="http://schemas.microsoft.com/office/drawing/2014/main" id="{AAF39631-D007-4DCC-BE9F-1756C7735E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328560"/>
              <a:ext cx="360000" cy="0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bdélník 30">
              <a:extLst>
                <a:ext uri="{FF2B5EF4-FFF2-40B4-BE49-F238E27FC236}">
                  <a16:creationId xmlns:a16="http://schemas.microsoft.com/office/drawing/2014/main" id="{A948540E-6D40-49FE-B36C-8A36C14B1097}"/>
                </a:ext>
              </a:extLst>
            </p:cNvPr>
            <p:cNvSpPr/>
            <p:nvPr/>
          </p:nvSpPr>
          <p:spPr>
            <a:xfrm>
              <a:off x="10270650" y="3620519"/>
              <a:ext cx="360000" cy="130628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ovéPole 28">
              <a:extLst>
                <a:ext uri="{FF2B5EF4-FFF2-40B4-BE49-F238E27FC236}">
                  <a16:creationId xmlns:a16="http://schemas.microsoft.com/office/drawing/2014/main" id="{69C4313E-E871-45D7-A260-E9B39E1AF388}"/>
                </a:ext>
              </a:extLst>
            </p:cNvPr>
            <p:cNvSpPr txBox="1"/>
            <p:nvPr/>
          </p:nvSpPr>
          <p:spPr>
            <a:xfrm>
              <a:off x="10630650" y="3526984"/>
              <a:ext cx="1528984" cy="1908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Reálné hodnoty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 </a:t>
              </a:r>
              <a:r>
                <a:rPr kumimoji="0" lang="cs-CZ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= 0,95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 = 0,85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 = 0,75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Maximální počet pacientů s COVID-19 na lůžkách za období říjen/listopad 2020</a:t>
              </a:r>
              <a:endParaRPr kumimoji="0" lang="cs-CZ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3" name="Přímá spojnice 32">
              <a:extLst>
                <a:ext uri="{FF2B5EF4-FFF2-40B4-BE49-F238E27FC236}">
                  <a16:creationId xmlns:a16="http://schemas.microsoft.com/office/drawing/2014/main" id="{237A5BB3-D390-4057-9107-0BFDE16D703E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758537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Přímá spojnice 34">
              <a:extLst>
                <a:ext uri="{FF2B5EF4-FFF2-40B4-BE49-F238E27FC236}">
                  <a16:creationId xmlns:a16="http://schemas.microsoft.com/office/drawing/2014/main" id="{EB715DD8-1FB5-4345-AED7-D5983CB935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543548"/>
              <a:ext cx="360000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5" name="Table 42">
            <a:extLst>
              <a:ext uri="{FF2B5EF4-FFF2-40B4-BE49-F238E27FC236}">
                <a16:creationId xmlns:a16="http://schemas.microsoft.com/office/drawing/2014/main" id="{928EED81-9D6F-451E-92C5-FE508498AF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19853" y="679650"/>
          <a:ext cx="10357393" cy="1334332"/>
        </p:xfrm>
        <a:graphic>
          <a:graphicData uri="http://schemas.openxmlformats.org/drawingml/2006/table">
            <a:tbl>
              <a:tblPr/>
              <a:tblGrid>
                <a:gridCol w="876125">
                  <a:extLst>
                    <a:ext uri="{9D8B030D-6E8A-4147-A177-3AD203B41FA5}">
                      <a16:colId xmlns:a16="http://schemas.microsoft.com/office/drawing/2014/main" val="485202550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833894502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339390954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1442937595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10058184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681172455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25789837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280954013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1762303921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930652356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75881896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93819322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183149112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2057481270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78473100"/>
                    </a:ext>
                  </a:extLst>
                </a:gridCol>
              </a:tblGrid>
              <a:tr h="318119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67095"/>
                  </a:ext>
                </a:extLst>
              </a:tr>
              <a:tr h="318119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15. 4.–21. 4.</a:t>
                      </a:r>
                      <a:endParaRPr lang="cs-CZ" sz="1600" b="1" i="0" u="sng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22. 4.–28. 4.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29. 4.–5.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6. 5.–12.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13. 5.–19.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05143"/>
                  </a:ext>
                </a:extLst>
              </a:tr>
              <a:tr h="35346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976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751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564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422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305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466746"/>
                  </a:ext>
                </a:extLst>
              </a:tr>
              <a:tr h="344629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-23.1 %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-24.9 %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-25.2 %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-27.7 %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8661907"/>
                  </a:ext>
                </a:extLst>
              </a:tr>
            </a:tbl>
          </a:graphicData>
        </a:graphic>
      </p:graphicFrame>
      <p:sp>
        <p:nvSpPr>
          <p:cNvPr id="44" name="Zahnutá šipka nahoru 25">
            <a:extLst>
              <a:ext uri="{FF2B5EF4-FFF2-40B4-BE49-F238E27FC236}">
                <a16:creationId xmlns:a16="http://schemas.microsoft.com/office/drawing/2014/main" id="{DD00329A-1C9A-46DB-B313-08A07865150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172865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5" name="Zahnutá šipka nahoru 25">
            <a:extLst>
              <a:ext uri="{FF2B5EF4-FFF2-40B4-BE49-F238E27FC236}">
                <a16:creationId xmlns:a16="http://schemas.microsoft.com/office/drawing/2014/main" id="{D048DF33-1F93-4BCD-9CA7-BEB90F6D9964}"/>
              </a:ext>
            </a:extLst>
          </p:cNvPr>
          <p:cNvSpPr/>
          <p:nvPr/>
        </p:nvSpPr>
        <p:spPr>
          <a:xfrm>
            <a:off x="5116865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6" name="Zahnutá šipka nahoru 25">
            <a:extLst>
              <a:ext uri="{FF2B5EF4-FFF2-40B4-BE49-F238E27FC236}">
                <a16:creationId xmlns:a16="http://schemas.microsoft.com/office/drawing/2014/main" id="{061772AD-B26D-41E1-8302-56FC079A1B0F}"/>
              </a:ext>
            </a:extLst>
          </p:cNvPr>
          <p:cNvSpPr/>
          <p:nvPr/>
        </p:nvSpPr>
        <p:spPr>
          <a:xfrm>
            <a:off x="7086280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7" name="TextBox 9">
            <a:extLst>
              <a:ext uri="{FF2B5EF4-FFF2-40B4-BE49-F238E27FC236}">
                <a16:creationId xmlns:a16="http://schemas.microsoft.com/office/drawing/2014/main" id="{81B9859D-FCC7-4B87-A5A4-E0A0318FD9E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084777" y="3305908"/>
            <a:ext cx="1859196" cy="470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Pacienti hospitalizovaní v nemocnicích regionu</a:t>
            </a:r>
          </a:p>
        </p:txBody>
      </p:sp>
    </p:spTree>
    <p:extLst>
      <p:ext uri="{BB962C8B-B14F-4D97-AF65-F5344CB8AC3E}">
        <p14:creationId xmlns:p14="http://schemas.microsoft.com/office/powerpoint/2010/main" val="30557434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143346" y="3693109"/>
            <a:ext cx="11905307" cy="2317166"/>
          </a:xfrm>
        </p:spPr>
        <p:txBody>
          <a:bodyPr>
            <a:normAutofit/>
          </a:bodyPr>
          <a:lstStyle/>
          <a:p>
            <a:r>
              <a:rPr lang="cs-CZ" sz="4800" b="1" dirty="0"/>
              <a:t>Prováděné testy a jejich </a:t>
            </a:r>
            <a:r>
              <a:rPr lang="cs-CZ" sz="4800" b="1" dirty="0" smtClean="0"/>
              <a:t>pozitivita</a:t>
            </a:r>
            <a:endParaRPr lang="cs-CZ" sz="4800" b="1" dirty="0"/>
          </a:p>
        </p:txBody>
      </p:sp>
    </p:spTree>
    <p:extLst>
      <p:ext uri="{BB962C8B-B14F-4D97-AF65-F5344CB8AC3E}">
        <p14:creationId xmlns:p14="http://schemas.microsoft.com/office/powerpoint/2010/main" val="7470965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E673707-12E2-4D1E-AB03-FD25BE481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1" y="2"/>
            <a:ext cx="8006053" cy="576000"/>
          </a:xfrm>
        </p:spPr>
        <p:txBody>
          <a:bodyPr/>
          <a:lstStyle/>
          <a:p>
            <a:r>
              <a:rPr lang="cs-CZ" dirty="0">
                <a:latin typeface="+mj-lt"/>
              </a:rPr>
              <a:t>Podíl pozitivních testů: </a:t>
            </a:r>
            <a:r>
              <a:rPr lang="cs-CZ" dirty="0"/>
              <a:t>diagnostické a klinické indikace </a:t>
            </a:r>
            <a:endParaRPr lang="cs-CZ" dirty="0">
              <a:latin typeface="+mj-lt"/>
            </a:endParaRP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CC555464-C1F2-4124-821F-660B522ED9C8}"/>
              </a:ext>
            </a:extLst>
          </p:cNvPr>
          <p:cNvSpPr txBox="1"/>
          <p:nvPr/>
        </p:nvSpPr>
        <p:spPr>
          <a:xfrm rot="16200000">
            <a:off x="-978817" y="3904624"/>
            <a:ext cx="2752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Podíl pozitivních případů v ČR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0A29EB09-17C8-452F-8EAF-45B003F09D4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598173" y="967356"/>
            <a:ext cx="50153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Relativní pozitivita testů z diagnostické a klinické indikace </a:t>
            </a:r>
            <a:r>
              <a:rPr kumimoji="0" lang="cs-CZ" sz="20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nadále klesá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= průkazný indikátor zpomalování šíření epidemie</a:t>
            </a:r>
          </a:p>
        </p:txBody>
      </p:sp>
      <p:graphicFrame>
        <p:nvGraphicFramePr>
          <p:cNvPr id="10" name="Chart 4">
            <a:extLst>
              <a:ext uri="{FF2B5EF4-FFF2-40B4-BE49-F238E27FC236}">
                <a16:creationId xmlns:a16="http://schemas.microsoft.com/office/drawing/2014/main" id="{DDCE47EF-31FF-4F5A-A8E9-CB9CFC669B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0862845"/>
              </p:ext>
            </p:extLst>
          </p:nvPr>
        </p:nvGraphicFramePr>
        <p:xfrm>
          <a:off x="671739" y="1459764"/>
          <a:ext cx="11010187" cy="5283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980D957C-ECC1-4519-973A-BD4B5AB50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726044"/>
              </p:ext>
            </p:extLst>
          </p:nvPr>
        </p:nvGraphicFramePr>
        <p:xfrm>
          <a:off x="1439758" y="576002"/>
          <a:ext cx="3153360" cy="2124916"/>
        </p:xfrm>
        <a:graphic>
          <a:graphicData uri="http://schemas.openxmlformats.org/drawingml/2006/table">
            <a:tbl>
              <a:tblPr/>
              <a:tblGrid>
                <a:gridCol w="1683484">
                  <a:extLst>
                    <a:ext uri="{9D8B030D-6E8A-4147-A177-3AD203B41FA5}">
                      <a16:colId xmlns:a16="http://schemas.microsoft.com/office/drawing/2014/main" val="3546016253"/>
                    </a:ext>
                  </a:extLst>
                </a:gridCol>
                <a:gridCol w="1469876">
                  <a:extLst>
                    <a:ext uri="{9D8B030D-6E8A-4147-A177-3AD203B41FA5}">
                      <a16:colId xmlns:a16="http://schemas.microsoft.com/office/drawing/2014/main" val="1748583085"/>
                    </a:ext>
                  </a:extLst>
                </a:gridCol>
              </a:tblGrid>
              <a:tr h="262687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Datum*</a:t>
                      </a:r>
                      <a:endParaRPr lang="cs-CZ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cs-CZ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Podíl pozitivních případů</a:t>
                      </a:r>
                      <a:endParaRPr lang="cs-CZ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795841"/>
                  </a:ext>
                </a:extLst>
              </a:tr>
              <a:tr h="21682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14.05.2021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809829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15.05.2021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172434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16.05.2021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266616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17.05.2021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860033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18.05.2021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69354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19.05.2021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9393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20.05.2021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735245"/>
                  </a:ext>
                </a:extLst>
              </a:tr>
              <a:tr h="264289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Průměrný podíl
za posledních 7 dní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649966"/>
                  </a:ext>
                </a:extLst>
              </a:tr>
            </a:tbl>
          </a:graphicData>
        </a:graphic>
      </p:graphicFrame>
      <p:sp>
        <p:nvSpPr>
          <p:cNvPr id="14" name="Obdélník 13">
            <a:extLst>
              <a:ext uri="{FF2B5EF4-FFF2-40B4-BE49-F238E27FC236}">
                <a16:creationId xmlns:a16="http://schemas.microsoft.com/office/drawing/2014/main" id="{206DCB10-AA7E-4865-BDF4-B9CFC41471DE}"/>
              </a:ext>
            </a:extLst>
          </p:cNvPr>
          <p:cNvSpPr/>
          <p:nvPr/>
        </p:nvSpPr>
        <p:spPr>
          <a:xfrm>
            <a:off x="1356445" y="2700918"/>
            <a:ext cx="35464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*Stav po aktualizaci dat za předchozí den.</a:t>
            </a:r>
          </a:p>
        </p:txBody>
      </p:sp>
    </p:spTree>
    <p:extLst>
      <p:ext uri="{BB962C8B-B14F-4D97-AF65-F5344CB8AC3E}">
        <p14:creationId xmlns:p14="http://schemas.microsoft.com/office/powerpoint/2010/main" val="1985016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4">
            <a:extLst>
              <a:ext uri="{FF2B5EF4-FFF2-40B4-BE49-F238E27FC236}">
                <a16:creationId xmlns:a16="http://schemas.microsoft.com/office/drawing/2014/main" id="{46EFD5D5-E2B4-4082-B862-E88569B63F81}"/>
              </a:ext>
            </a:extLst>
          </p:cNvPr>
          <p:cNvGraphicFramePr/>
          <p:nvPr>
            <p:extLst/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" name="Table 11">
            <a:extLst>
              <a:ext uri="{FF2B5EF4-FFF2-40B4-BE49-F238E27FC236}">
                <a16:creationId xmlns:a16="http://schemas.microsoft.com/office/drawing/2014/main" id="{DDD1397F-5710-403B-B2B3-138C48C975F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22214" y="631457"/>
          <a:ext cx="10328489" cy="302589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414690521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18462635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2272593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5033949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692768855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9319313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8440740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53233577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92598677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861251635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25895678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95477755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76197220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0814112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02743280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  <a:endParaRPr lang="cs-CZ" sz="16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583808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16. 4.–22. 4.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23. 4.–29. 4.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30. 4.–6.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7. 5.–13.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14. 5.–20.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644474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2 618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2 181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1 703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1 210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812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873645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-16.7 %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-21.9 %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-28.9 %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-32.9 %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1769192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748305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33108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3144289"/>
                  </a:ext>
                </a:extLst>
              </a:tr>
              <a:tr h="409445">
                <a:tc gridSpan="6">
                  <a:txBody>
                    <a:bodyPr/>
                    <a:lstStyle/>
                    <a:p>
                      <a:pPr algn="ctr" rtl="0" fontAlgn="ctr"/>
                      <a:r>
                        <a:rPr lang="cs-CZ" sz="20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Aktuální odhad pro ČR: 0.73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2000" b="1" i="0" u="sng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4138470"/>
                  </a:ext>
                </a:extLst>
              </a:tr>
            </a:tbl>
          </a:graphicData>
        </a:graphic>
      </p:graphicFrame>
      <p:sp>
        <p:nvSpPr>
          <p:cNvPr id="13" name="Šipka doprava 58">
            <a:extLst>
              <a:ext uri="{FF2B5EF4-FFF2-40B4-BE49-F238E27FC236}">
                <a16:creationId xmlns:a16="http://schemas.microsoft.com/office/drawing/2014/main" id="{F4560E84-2F4A-4BEA-BD3C-44D5B82984B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697074" flipV="1">
            <a:off x="11149669" y="5315558"/>
            <a:ext cx="521883" cy="2811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970832" y="2130150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Zahnutá šipka nahoru 25">
            <a:extLst>
              <a:ext uri="{FF2B5EF4-FFF2-40B4-BE49-F238E27FC236}">
                <a16:creationId xmlns:a16="http://schemas.microsoft.com/office/drawing/2014/main" id="{B7104930-024A-4044-A0CF-2DE6C3BD7FC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172714" y="2130150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Zahnutá šipka nahoru 25">
            <a:extLst>
              <a:ext uri="{FF2B5EF4-FFF2-40B4-BE49-F238E27FC236}">
                <a16:creationId xmlns:a16="http://schemas.microsoft.com/office/drawing/2014/main" id="{A310F353-468A-478C-85AA-BAA4E17F262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374596" y="2130150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počtů pozitivních diagnóz ukazuje na pokračující zpomalování epidemie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13717F79-4E41-490B-A7CB-9CB09F1489F1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048457" y="3250928"/>
            <a:ext cx="47531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s-CZ" sz="2200" b="1" dirty="0">
                <a:solidFill>
                  <a:srgbClr val="0000FF"/>
                </a:solidFill>
              </a:rPr>
              <a:t>Poklesy nadále trvají, denní průměr počtu nových případů klesá týdně o</a:t>
            </a:r>
          </a:p>
          <a:p>
            <a:pPr algn="r"/>
            <a:r>
              <a:rPr lang="cs-CZ" sz="2200" b="1" dirty="0">
                <a:solidFill>
                  <a:srgbClr val="0000FF"/>
                </a:solidFill>
              </a:rPr>
              <a:t>v</a:t>
            </a:r>
            <a:r>
              <a:rPr lang="cs-CZ" sz="2200" b="1" dirty="0" smtClean="0">
                <a:solidFill>
                  <a:srgbClr val="0000FF"/>
                </a:solidFill>
              </a:rPr>
              <a:t>íce než 400 případů</a:t>
            </a:r>
            <a:r>
              <a:rPr lang="cs-CZ" sz="2200" b="1" dirty="0">
                <a:solidFill>
                  <a:srgbClr val="0000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52023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E673707-12E2-4D1E-AB03-FD25BE481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1" y="2"/>
            <a:ext cx="8006053" cy="576000"/>
          </a:xfrm>
        </p:spPr>
        <p:txBody>
          <a:bodyPr/>
          <a:lstStyle/>
          <a:p>
            <a:r>
              <a:rPr lang="cs-CZ" dirty="0">
                <a:latin typeface="+mj-lt"/>
              </a:rPr>
              <a:t>Podíl pozitivních testů: </a:t>
            </a:r>
            <a:r>
              <a:rPr lang="cs-CZ" dirty="0"/>
              <a:t>epidemiologické indikace</a:t>
            </a:r>
            <a:endParaRPr lang="cs-CZ" dirty="0">
              <a:latin typeface="+mj-lt"/>
            </a:endParaRP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CC555464-C1F2-4124-821F-660B522ED9C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 rot="16200000">
            <a:off x="-978817" y="3904624"/>
            <a:ext cx="2752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Podíl pozitivních případů v ČR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CA097BF6-68A1-4D50-803F-482D0AA07F4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176832" y="951932"/>
            <a:ext cx="50153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Relativní pozitivita testů z epidemiologické indikace </a:t>
            </a:r>
            <a:r>
              <a:rPr kumimoji="0" lang="cs-CZ" sz="20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nadále klesá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= průkazný indikátor zpomalování šíření epidemie</a:t>
            </a:r>
          </a:p>
        </p:txBody>
      </p:sp>
      <p:graphicFrame>
        <p:nvGraphicFramePr>
          <p:cNvPr id="10" name="Chart 4">
            <a:extLst>
              <a:ext uri="{FF2B5EF4-FFF2-40B4-BE49-F238E27FC236}">
                <a16:creationId xmlns:a16="http://schemas.microsoft.com/office/drawing/2014/main" id="{DDCE47EF-31FF-4F5A-A8E9-CB9CFC669B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4382596"/>
              </p:ext>
            </p:extLst>
          </p:nvPr>
        </p:nvGraphicFramePr>
        <p:xfrm>
          <a:off x="671739" y="1459764"/>
          <a:ext cx="11010187" cy="5283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A07EE0BF-A216-42B3-825A-20594C0F6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096786"/>
              </p:ext>
            </p:extLst>
          </p:nvPr>
        </p:nvGraphicFramePr>
        <p:xfrm>
          <a:off x="1448724" y="576002"/>
          <a:ext cx="3153360" cy="2124916"/>
        </p:xfrm>
        <a:graphic>
          <a:graphicData uri="http://schemas.openxmlformats.org/drawingml/2006/table">
            <a:tbl>
              <a:tblPr/>
              <a:tblGrid>
                <a:gridCol w="1683484">
                  <a:extLst>
                    <a:ext uri="{9D8B030D-6E8A-4147-A177-3AD203B41FA5}">
                      <a16:colId xmlns:a16="http://schemas.microsoft.com/office/drawing/2014/main" val="3546016253"/>
                    </a:ext>
                  </a:extLst>
                </a:gridCol>
                <a:gridCol w="1469876">
                  <a:extLst>
                    <a:ext uri="{9D8B030D-6E8A-4147-A177-3AD203B41FA5}">
                      <a16:colId xmlns:a16="http://schemas.microsoft.com/office/drawing/2014/main" val="1748583085"/>
                    </a:ext>
                  </a:extLst>
                </a:gridCol>
              </a:tblGrid>
              <a:tr h="262687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Datum*</a:t>
                      </a:r>
                      <a:endParaRPr lang="cs-CZ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cs-CZ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Podíl pozitivních případů</a:t>
                      </a:r>
                      <a:endParaRPr lang="cs-CZ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795841"/>
                  </a:ext>
                </a:extLst>
              </a:tr>
              <a:tr h="21682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14.05.2021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809829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15.05.2021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172434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16.05.2021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266616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17.05.2021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860033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18.05.2021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69354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19.05.2021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9393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20.05.2021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735245"/>
                  </a:ext>
                </a:extLst>
              </a:tr>
              <a:tr h="264289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Průměrný podíl
za posledních 7 dní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1.9%</a:t>
                      </a:r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649966"/>
                  </a:ext>
                </a:extLst>
              </a:tr>
            </a:tbl>
          </a:graphicData>
        </a:graphic>
      </p:graphicFrame>
      <p:sp>
        <p:nvSpPr>
          <p:cNvPr id="14" name="Obdélník 13">
            <a:extLst>
              <a:ext uri="{FF2B5EF4-FFF2-40B4-BE49-F238E27FC236}">
                <a16:creationId xmlns:a16="http://schemas.microsoft.com/office/drawing/2014/main" id="{206DCB10-AA7E-4865-BDF4-B9CFC41471DE}"/>
              </a:ext>
            </a:extLst>
          </p:cNvPr>
          <p:cNvSpPr/>
          <p:nvPr/>
        </p:nvSpPr>
        <p:spPr>
          <a:xfrm>
            <a:off x="1356446" y="2703121"/>
            <a:ext cx="35464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*Stav po aktualizaci dat za předchozí den.</a:t>
            </a:r>
          </a:p>
        </p:txBody>
      </p:sp>
    </p:spTree>
    <p:extLst>
      <p:ext uri="{BB962C8B-B14F-4D97-AF65-F5344CB8AC3E}">
        <p14:creationId xmlns:p14="http://schemas.microsoft.com/office/powerpoint/2010/main" val="2752488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"/>
            <a:ext cx="6371768" cy="576000"/>
          </a:xfrm>
        </p:spPr>
        <p:txBody>
          <a:bodyPr/>
          <a:lstStyle/>
          <a:p>
            <a:r>
              <a:rPr lang="cs-CZ" dirty="0"/>
              <a:t>Typologie pozitivních případů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F65D85B-1235-470B-97CB-79FE65D6B769}"/>
              </a:ext>
            </a:extLst>
          </p:cNvPr>
          <p:cNvCxnSpPr/>
          <p:nvPr/>
        </p:nvCxnSpPr>
        <p:spPr>
          <a:xfrm>
            <a:off x="6053207" y="809564"/>
            <a:ext cx="11502" cy="4708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Table 5">
            <a:extLst>
              <a:ext uri="{FF2B5EF4-FFF2-40B4-BE49-F238E27FC236}">
                <a16:creationId xmlns:a16="http://schemas.microsoft.com/office/drawing/2014/main" id="{DE981F7C-C8E9-414D-91EE-E07E0FE30D2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5832" y="547721"/>
          <a:ext cx="6043581" cy="5683390"/>
        </p:xfrm>
        <a:graphic>
          <a:graphicData uri="http://schemas.openxmlformats.org/drawingml/2006/table">
            <a:tbl>
              <a:tblPr/>
              <a:tblGrid>
                <a:gridCol w="741874">
                  <a:extLst>
                    <a:ext uri="{9D8B030D-6E8A-4147-A177-3AD203B41FA5}">
                      <a16:colId xmlns:a16="http://schemas.microsoft.com/office/drawing/2014/main" val="2010222896"/>
                    </a:ext>
                  </a:extLst>
                </a:gridCol>
                <a:gridCol w="269320">
                  <a:extLst>
                    <a:ext uri="{9D8B030D-6E8A-4147-A177-3AD203B41FA5}">
                      <a16:colId xmlns:a16="http://schemas.microsoft.com/office/drawing/2014/main" val="2380497939"/>
                    </a:ext>
                  </a:extLst>
                </a:gridCol>
                <a:gridCol w="179254">
                  <a:extLst>
                    <a:ext uri="{9D8B030D-6E8A-4147-A177-3AD203B41FA5}">
                      <a16:colId xmlns:a16="http://schemas.microsoft.com/office/drawing/2014/main" val="1368412751"/>
                    </a:ext>
                  </a:extLst>
                </a:gridCol>
                <a:gridCol w="4853133">
                  <a:extLst>
                    <a:ext uri="{9D8B030D-6E8A-4147-A177-3AD203B41FA5}">
                      <a16:colId xmlns:a16="http://schemas.microsoft.com/office/drawing/2014/main" val="2930962357"/>
                    </a:ext>
                  </a:extLst>
                </a:gridCol>
              </a:tblGrid>
              <a:tr h="568339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Období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4383480"/>
                  </a:ext>
                </a:extLst>
              </a:tr>
              <a:tr h="568339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20.05.2021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mpd="sng">
                      <a:noFill/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785551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672 nově pozitivních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9 066 nově pozitivních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9935836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PCR - celkem N = 560 (83.3%)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PCR - celkem N = 7 725 (85,2%)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PCR - celkem N = 7 725 (85,2%)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8594139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PCR - symptomatičtí N = 4 618 (50,9%)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PCR - symptomatičtí N = 289 (43.0%)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139333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 PCR - asymptomatičtí N = 3 107 (34,3%)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PCR - asymptomatičtí N = 271 (40.3%)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2604263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AG - celkem N = 112 (16.7%)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AG - celkem N = 1 341 (14,8%)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904605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AG - symptomatičtí N = 66 (9.8%)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6895331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AG - asymptomatičtí konfirmovaní PCR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276514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46 (6.8%)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1515522"/>
                  </a:ext>
                </a:extLst>
              </a:tr>
            </a:tbl>
          </a:graphicData>
        </a:graphic>
      </p:graphicFrame>
      <p:grpSp>
        <p:nvGrpSpPr>
          <p:cNvPr id="41" name="Skupina 40">
            <a:extLst>
              <a:ext uri="{FF2B5EF4-FFF2-40B4-BE49-F238E27FC236}">
                <a16:creationId xmlns:a16="http://schemas.microsoft.com/office/drawing/2014/main" id="{67E718B0-D805-4F0A-A2D9-973B2454D5C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404159" y="1743959"/>
            <a:ext cx="920978" cy="3914685"/>
            <a:chOff x="404159" y="1866838"/>
            <a:chExt cx="920978" cy="3351365"/>
          </a:xfrm>
        </p:grpSpPr>
        <p:cxnSp>
          <p:nvCxnSpPr>
            <p:cNvPr id="47" name="Connector: Elbow 27">
              <a:extLst>
                <a:ext uri="{FF2B5EF4-FFF2-40B4-BE49-F238E27FC236}">
                  <a16:creationId xmlns:a16="http://schemas.microsoft.com/office/drawing/2014/main" id="{EE1BC2F1-8FA3-4CB7-A65D-01605921EF18}"/>
                </a:ext>
              </a:extLst>
            </p:cNvPr>
            <p:cNvCxnSpPr>
              <a:cxnSpLocks/>
              <a:stCxn id="57" idx="2"/>
              <a:endCxn id="60" idx="2"/>
            </p:cNvCxnSpPr>
            <p:nvPr>
              <p:custDataLst>
                <p:tags r:id="rId8"/>
              </p:custDataLst>
            </p:nvPr>
          </p:nvCxnSpPr>
          <p:spPr>
            <a:xfrm rot="10800000" flipH="1" flipV="1">
              <a:off x="404159" y="1920837"/>
              <a:ext cx="332076" cy="2154059"/>
            </a:xfrm>
            <a:prstGeom prst="bentConnector3">
              <a:avLst>
                <a:gd name="adj1" fmla="val -6884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or: Elbow 28">
              <a:extLst>
                <a:ext uri="{FF2B5EF4-FFF2-40B4-BE49-F238E27FC236}">
                  <a16:creationId xmlns:a16="http://schemas.microsoft.com/office/drawing/2014/main" id="{0A91E232-C7CE-4D15-916A-0461B3434166}"/>
                </a:ext>
              </a:extLst>
            </p:cNvPr>
            <p:cNvCxnSpPr>
              <a:cxnSpLocks/>
              <a:stCxn id="76" idx="2"/>
              <a:endCxn id="58" idx="2"/>
            </p:cNvCxnSpPr>
            <p:nvPr>
              <p:custDataLst>
                <p:tags r:id="rId9"/>
              </p:custDataLst>
            </p:nvPr>
          </p:nvCxnSpPr>
          <p:spPr>
            <a:xfrm rot="10800000" flipH="1" flipV="1">
              <a:off x="736235" y="2433231"/>
              <a:ext cx="480902" cy="553998"/>
            </a:xfrm>
            <a:prstGeom prst="bentConnector3">
              <a:avLst>
                <a:gd name="adj1" fmla="val -475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or: Elbow 29">
              <a:extLst>
                <a:ext uri="{FF2B5EF4-FFF2-40B4-BE49-F238E27FC236}">
                  <a16:creationId xmlns:a16="http://schemas.microsoft.com/office/drawing/2014/main" id="{51E69D21-290A-4C75-ABAF-6603101A1BDA}"/>
                </a:ext>
              </a:extLst>
            </p:cNvPr>
            <p:cNvCxnSpPr>
              <a:cxnSpLocks/>
              <a:stCxn id="76" idx="2"/>
              <a:endCxn id="59" idx="2"/>
            </p:cNvCxnSpPr>
            <p:nvPr/>
          </p:nvCxnSpPr>
          <p:spPr>
            <a:xfrm rot="10800000" flipH="1" flipV="1">
              <a:off x="736235" y="2433231"/>
              <a:ext cx="480902" cy="1097114"/>
            </a:xfrm>
            <a:prstGeom prst="bentConnector3">
              <a:avLst>
                <a:gd name="adj1" fmla="val -475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or: Elbow 30">
              <a:extLst>
                <a:ext uri="{FF2B5EF4-FFF2-40B4-BE49-F238E27FC236}">
                  <a16:creationId xmlns:a16="http://schemas.microsoft.com/office/drawing/2014/main" id="{D5A1B002-700B-428B-B6B2-7ABE2F7E2D5D}"/>
                </a:ext>
              </a:extLst>
            </p:cNvPr>
            <p:cNvCxnSpPr>
              <a:cxnSpLocks/>
              <a:stCxn id="60" idx="2"/>
              <a:endCxn id="74" idx="2"/>
            </p:cNvCxnSpPr>
            <p:nvPr/>
          </p:nvCxnSpPr>
          <p:spPr>
            <a:xfrm rot="10800000" flipH="1" flipV="1">
              <a:off x="736235" y="4074896"/>
              <a:ext cx="480902" cy="559153"/>
            </a:xfrm>
            <a:prstGeom prst="bentConnector3">
              <a:avLst>
                <a:gd name="adj1" fmla="val -475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or: Elbow 31">
              <a:extLst>
                <a:ext uri="{FF2B5EF4-FFF2-40B4-BE49-F238E27FC236}">
                  <a16:creationId xmlns:a16="http://schemas.microsoft.com/office/drawing/2014/main" id="{41840207-9B3F-46F3-A2A0-72EA1C5F95FC}"/>
                </a:ext>
              </a:extLst>
            </p:cNvPr>
            <p:cNvCxnSpPr>
              <a:cxnSpLocks/>
              <a:stCxn id="60" idx="2"/>
              <a:endCxn id="75" idx="2"/>
            </p:cNvCxnSpPr>
            <p:nvPr>
              <p:custDataLst>
                <p:tags r:id="rId10"/>
              </p:custDataLst>
            </p:nvPr>
          </p:nvCxnSpPr>
          <p:spPr>
            <a:xfrm rot="10800000" flipH="1" flipV="1">
              <a:off x="736235" y="4074897"/>
              <a:ext cx="480902" cy="1089306"/>
            </a:xfrm>
            <a:prstGeom prst="bentConnector3">
              <a:avLst>
                <a:gd name="adj1" fmla="val -475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7">
              <a:extLst>
                <a:ext uri="{FF2B5EF4-FFF2-40B4-BE49-F238E27FC236}">
                  <a16:creationId xmlns:a16="http://schemas.microsoft.com/office/drawing/2014/main" id="{DEFCBE29-8A8A-403F-87FC-6E964EECF435}"/>
                </a:ext>
              </a:extLst>
            </p:cNvPr>
            <p:cNvSpPr/>
            <p:nvPr/>
          </p:nvSpPr>
          <p:spPr>
            <a:xfrm>
              <a:off x="404159" y="1866838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58" name="Oval 36">
              <a:extLst>
                <a:ext uri="{FF2B5EF4-FFF2-40B4-BE49-F238E27FC236}">
                  <a16:creationId xmlns:a16="http://schemas.microsoft.com/office/drawing/2014/main" id="{EFB45541-6952-4AB8-8984-D4903D966A51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217137" y="2933229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59" name="Oval 37">
              <a:extLst>
                <a:ext uri="{FF2B5EF4-FFF2-40B4-BE49-F238E27FC236}">
                  <a16:creationId xmlns:a16="http://schemas.microsoft.com/office/drawing/2014/main" id="{2143FA77-D84E-4803-A4CF-57C6A2280DBC}"/>
                </a:ext>
              </a:extLst>
            </p:cNvPr>
            <p:cNvSpPr/>
            <p:nvPr/>
          </p:nvSpPr>
          <p:spPr>
            <a:xfrm>
              <a:off x="1217137" y="3476345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0" name="Oval 51">
              <a:extLst>
                <a:ext uri="{FF2B5EF4-FFF2-40B4-BE49-F238E27FC236}">
                  <a16:creationId xmlns:a16="http://schemas.microsoft.com/office/drawing/2014/main" id="{2C16C17A-1A40-4E38-8341-353E1F4A8244}"/>
                </a:ext>
              </a:extLst>
            </p:cNvPr>
            <p:cNvSpPr/>
            <p:nvPr/>
          </p:nvSpPr>
          <p:spPr>
            <a:xfrm>
              <a:off x="736235" y="4020897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4" name="Oval 52">
              <a:extLst>
                <a:ext uri="{FF2B5EF4-FFF2-40B4-BE49-F238E27FC236}">
                  <a16:creationId xmlns:a16="http://schemas.microsoft.com/office/drawing/2014/main" id="{A6EDEF7D-BF1B-4696-8813-4124510BFD1D}"/>
                </a:ext>
              </a:extLst>
            </p:cNvPr>
            <p:cNvSpPr/>
            <p:nvPr/>
          </p:nvSpPr>
          <p:spPr>
            <a:xfrm>
              <a:off x="1217137" y="4580050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5" name="Oval 53">
              <a:extLst>
                <a:ext uri="{FF2B5EF4-FFF2-40B4-BE49-F238E27FC236}">
                  <a16:creationId xmlns:a16="http://schemas.microsoft.com/office/drawing/2014/main" id="{43050E38-D6EA-4630-BC45-913F50C6A86D}"/>
                </a:ext>
              </a:extLst>
            </p:cNvPr>
            <p:cNvSpPr/>
            <p:nvPr/>
          </p:nvSpPr>
          <p:spPr>
            <a:xfrm>
              <a:off x="1217137" y="5110203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6" name="Oval 54">
              <a:extLst>
                <a:ext uri="{FF2B5EF4-FFF2-40B4-BE49-F238E27FC236}">
                  <a16:creationId xmlns:a16="http://schemas.microsoft.com/office/drawing/2014/main" id="{D8240F72-BDE6-4A9E-9A16-AC6F7259A476}"/>
                </a:ext>
              </a:extLst>
            </p:cNvPr>
            <p:cNvSpPr/>
            <p:nvPr/>
          </p:nvSpPr>
          <p:spPr>
            <a:xfrm>
              <a:off x="736235" y="2379231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cxnSp>
          <p:nvCxnSpPr>
            <p:cNvPr id="77" name="Connector: Elbow 55">
              <a:extLst>
                <a:ext uri="{FF2B5EF4-FFF2-40B4-BE49-F238E27FC236}">
                  <a16:creationId xmlns:a16="http://schemas.microsoft.com/office/drawing/2014/main" id="{A8588F7C-BDAF-43FA-851B-A355AA22B9BB}"/>
                </a:ext>
              </a:extLst>
            </p:cNvPr>
            <p:cNvCxnSpPr>
              <a:cxnSpLocks/>
              <a:stCxn id="57" idx="2"/>
              <a:endCxn id="76" idx="2"/>
            </p:cNvCxnSpPr>
            <p:nvPr>
              <p:custDataLst>
                <p:tags r:id="rId12"/>
              </p:custDataLst>
            </p:nvPr>
          </p:nvCxnSpPr>
          <p:spPr>
            <a:xfrm rot="10800000" flipH="1" flipV="1">
              <a:off x="404159" y="1920837"/>
              <a:ext cx="332076" cy="512393"/>
            </a:xfrm>
            <a:prstGeom prst="bentConnector3">
              <a:avLst>
                <a:gd name="adj1" fmla="val -6884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6" name="Table 5">
            <a:extLst>
              <a:ext uri="{FF2B5EF4-FFF2-40B4-BE49-F238E27FC236}">
                <a16:creationId xmlns:a16="http://schemas.microsoft.com/office/drawing/2014/main" id="{A9528EE9-151F-42D1-8DA2-E3D80E835D8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12560" y="547721"/>
          <a:ext cx="5810430" cy="5683390"/>
        </p:xfrm>
        <a:graphic>
          <a:graphicData uri="http://schemas.openxmlformats.org/drawingml/2006/table">
            <a:tbl>
              <a:tblPr/>
              <a:tblGrid>
                <a:gridCol w="713254">
                  <a:extLst>
                    <a:ext uri="{9D8B030D-6E8A-4147-A177-3AD203B41FA5}">
                      <a16:colId xmlns:a16="http://schemas.microsoft.com/office/drawing/2014/main" val="2010222896"/>
                    </a:ext>
                  </a:extLst>
                </a:gridCol>
                <a:gridCol w="258930">
                  <a:extLst>
                    <a:ext uri="{9D8B030D-6E8A-4147-A177-3AD203B41FA5}">
                      <a16:colId xmlns:a16="http://schemas.microsoft.com/office/drawing/2014/main" val="2380497939"/>
                    </a:ext>
                  </a:extLst>
                </a:gridCol>
                <a:gridCol w="172339">
                  <a:extLst>
                    <a:ext uri="{9D8B030D-6E8A-4147-A177-3AD203B41FA5}">
                      <a16:colId xmlns:a16="http://schemas.microsoft.com/office/drawing/2014/main" val="1368412751"/>
                    </a:ext>
                  </a:extLst>
                </a:gridCol>
                <a:gridCol w="4665907">
                  <a:extLst>
                    <a:ext uri="{9D8B030D-6E8A-4147-A177-3AD203B41FA5}">
                      <a16:colId xmlns:a16="http://schemas.microsoft.com/office/drawing/2014/main" val="2930962357"/>
                    </a:ext>
                  </a:extLst>
                </a:gridCol>
              </a:tblGrid>
              <a:tr h="568339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Období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4383480"/>
                  </a:ext>
                </a:extLst>
              </a:tr>
              <a:tr h="568339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10.5.2021–16.5.2021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mpd="sng">
                      <a:noFill/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785551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7 626 nově pozitivních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9 066 nově pozitivních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9935836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PCR - celkem N = 6 266 (82.2%)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PCR - celkem N = 7 725 (85,2%)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PCR - celkem N = 7 725 (85,2%)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8594139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PCR - symptomatičtí N = 4 618 (50,9%)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PCR - symptomatičtí N = 3 215 (42.2%)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139333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 PCR - asymptomatičtí N = 3 107 (34,3%)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PCR - asymptomatičtí N = 3 051 (40.0%)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2604263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AG - celkem N = 1 360 (17.8%)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AG - celkem N = 1 341 (14,8%)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904605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AG - symptomatičtí N = 643 (8.4%)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6895331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AG - asymptomatičtí konfirmovaní PCR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276514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717 (9.4%)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1515522"/>
                  </a:ext>
                </a:extLst>
              </a:tr>
            </a:tbl>
          </a:graphicData>
        </a:graphic>
      </p:graphicFrame>
      <p:grpSp>
        <p:nvGrpSpPr>
          <p:cNvPr id="79" name="Skupina 78">
            <a:extLst>
              <a:ext uri="{FF2B5EF4-FFF2-40B4-BE49-F238E27FC236}">
                <a16:creationId xmlns:a16="http://schemas.microsoft.com/office/drawing/2014/main" id="{639E136A-D30A-4140-954C-C19293BC2CE9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6430887" y="1743959"/>
            <a:ext cx="920978" cy="3914685"/>
            <a:chOff x="404159" y="1866838"/>
            <a:chExt cx="920978" cy="3351365"/>
          </a:xfrm>
        </p:grpSpPr>
        <p:cxnSp>
          <p:nvCxnSpPr>
            <p:cNvPr id="80" name="Connector: Elbow 27">
              <a:extLst>
                <a:ext uri="{FF2B5EF4-FFF2-40B4-BE49-F238E27FC236}">
                  <a16:creationId xmlns:a16="http://schemas.microsoft.com/office/drawing/2014/main" id="{91C1328B-5EC4-4984-AE54-D72529F04D8A}"/>
                </a:ext>
              </a:extLst>
            </p:cNvPr>
            <p:cNvCxnSpPr>
              <a:cxnSpLocks/>
              <a:stCxn id="85" idx="2"/>
              <a:endCxn id="88" idx="2"/>
            </p:cNvCxnSpPr>
            <p:nvPr>
              <p:custDataLst>
                <p:tags r:id="rId3"/>
              </p:custDataLst>
            </p:nvPr>
          </p:nvCxnSpPr>
          <p:spPr>
            <a:xfrm rot="10800000" flipH="1" flipV="1">
              <a:off x="404159" y="1920837"/>
              <a:ext cx="332076" cy="2154059"/>
            </a:xfrm>
            <a:prstGeom prst="bentConnector3">
              <a:avLst>
                <a:gd name="adj1" fmla="val -6884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or: Elbow 28">
              <a:extLst>
                <a:ext uri="{FF2B5EF4-FFF2-40B4-BE49-F238E27FC236}">
                  <a16:creationId xmlns:a16="http://schemas.microsoft.com/office/drawing/2014/main" id="{84806C24-63B6-4D79-8858-483C23BF3F1A}"/>
                </a:ext>
              </a:extLst>
            </p:cNvPr>
            <p:cNvCxnSpPr>
              <a:cxnSpLocks/>
              <a:stCxn id="91" idx="2"/>
              <a:endCxn id="86" idx="2"/>
            </p:cNvCxnSpPr>
            <p:nvPr>
              <p:custDataLst>
                <p:tags r:id="rId4"/>
              </p:custDataLst>
            </p:nvPr>
          </p:nvCxnSpPr>
          <p:spPr>
            <a:xfrm rot="10800000" flipH="1" flipV="1">
              <a:off x="736235" y="2433231"/>
              <a:ext cx="480902" cy="553998"/>
            </a:xfrm>
            <a:prstGeom prst="bentConnector3">
              <a:avLst>
                <a:gd name="adj1" fmla="val -475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ctor: Elbow 29">
              <a:extLst>
                <a:ext uri="{FF2B5EF4-FFF2-40B4-BE49-F238E27FC236}">
                  <a16:creationId xmlns:a16="http://schemas.microsoft.com/office/drawing/2014/main" id="{F1013AC1-B9AA-4FF4-8C53-5B9908B7853C}"/>
                </a:ext>
              </a:extLst>
            </p:cNvPr>
            <p:cNvCxnSpPr>
              <a:cxnSpLocks/>
              <a:stCxn id="91" idx="2"/>
              <a:endCxn id="87" idx="2"/>
            </p:cNvCxnSpPr>
            <p:nvPr/>
          </p:nvCxnSpPr>
          <p:spPr>
            <a:xfrm rot="10800000" flipH="1" flipV="1">
              <a:off x="736235" y="2433231"/>
              <a:ext cx="480902" cy="1097114"/>
            </a:xfrm>
            <a:prstGeom prst="bentConnector3">
              <a:avLst>
                <a:gd name="adj1" fmla="val -475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or: Elbow 30">
              <a:extLst>
                <a:ext uri="{FF2B5EF4-FFF2-40B4-BE49-F238E27FC236}">
                  <a16:creationId xmlns:a16="http://schemas.microsoft.com/office/drawing/2014/main" id="{A21B547C-F9C9-46D9-BCC0-41AD6C84AB9F}"/>
                </a:ext>
              </a:extLst>
            </p:cNvPr>
            <p:cNvCxnSpPr>
              <a:cxnSpLocks/>
              <a:stCxn id="88" idx="2"/>
              <a:endCxn id="89" idx="2"/>
            </p:cNvCxnSpPr>
            <p:nvPr/>
          </p:nvCxnSpPr>
          <p:spPr>
            <a:xfrm rot="10800000" flipH="1" flipV="1">
              <a:off x="736235" y="4074896"/>
              <a:ext cx="480902" cy="559153"/>
            </a:xfrm>
            <a:prstGeom prst="bentConnector3">
              <a:avLst>
                <a:gd name="adj1" fmla="val -475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or: Elbow 31">
              <a:extLst>
                <a:ext uri="{FF2B5EF4-FFF2-40B4-BE49-F238E27FC236}">
                  <a16:creationId xmlns:a16="http://schemas.microsoft.com/office/drawing/2014/main" id="{003A88B2-3C0F-43D6-9F0B-99ED057CFFDF}"/>
                </a:ext>
              </a:extLst>
            </p:cNvPr>
            <p:cNvCxnSpPr>
              <a:cxnSpLocks/>
              <a:stCxn id="88" idx="2"/>
              <a:endCxn id="90" idx="2"/>
            </p:cNvCxnSpPr>
            <p:nvPr>
              <p:custDataLst>
                <p:tags r:id="rId5"/>
              </p:custDataLst>
            </p:nvPr>
          </p:nvCxnSpPr>
          <p:spPr>
            <a:xfrm rot="10800000" flipH="1" flipV="1">
              <a:off x="736235" y="4074897"/>
              <a:ext cx="480902" cy="1089306"/>
            </a:xfrm>
            <a:prstGeom prst="bentConnector3">
              <a:avLst>
                <a:gd name="adj1" fmla="val -475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7">
              <a:extLst>
                <a:ext uri="{FF2B5EF4-FFF2-40B4-BE49-F238E27FC236}">
                  <a16:creationId xmlns:a16="http://schemas.microsoft.com/office/drawing/2014/main" id="{BF48724A-7AD3-46E1-A401-506D6A041F29}"/>
                </a:ext>
              </a:extLst>
            </p:cNvPr>
            <p:cNvSpPr/>
            <p:nvPr/>
          </p:nvSpPr>
          <p:spPr>
            <a:xfrm>
              <a:off x="404159" y="1866838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6" name="Oval 36">
              <a:extLst>
                <a:ext uri="{FF2B5EF4-FFF2-40B4-BE49-F238E27FC236}">
                  <a16:creationId xmlns:a16="http://schemas.microsoft.com/office/drawing/2014/main" id="{32F493A2-F954-4465-B965-8FA41B790D9E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217137" y="2933229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7" name="Oval 37">
              <a:extLst>
                <a:ext uri="{FF2B5EF4-FFF2-40B4-BE49-F238E27FC236}">
                  <a16:creationId xmlns:a16="http://schemas.microsoft.com/office/drawing/2014/main" id="{4C157B5A-94C3-448B-9504-14EBE360ACBE}"/>
                </a:ext>
              </a:extLst>
            </p:cNvPr>
            <p:cNvSpPr/>
            <p:nvPr/>
          </p:nvSpPr>
          <p:spPr>
            <a:xfrm>
              <a:off x="1217137" y="3476345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8" name="Oval 51">
              <a:extLst>
                <a:ext uri="{FF2B5EF4-FFF2-40B4-BE49-F238E27FC236}">
                  <a16:creationId xmlns:a16="http://schemas.microsoft.com/office/drawing/2014/main" id="{0BC273FC-0A44-4F0D-B7B7-9B5BCDFD8BFF}"/>
                </a:ext>
              </a:extLst>
            </p:cNvPr>
            <p:cNvSpPr/>
            <p:nvPr/>
          </p:nvSpPr>
          <p:spPr>
            <a:xfrm>
              <a:off x="736235" y="4020897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9" name="Oval 52">
              <a:extLst>
                <a:ext uri="{FF2B5EF4-FFF2-40B4-BE49-F238E27FC236}">
                  <a16:creationId xmlns:a16="http://schemas.microsoft.com/office/drawing/2014/main" id="{9CE7D06A-3744-4936-8F28-021DA4338E97}"/>
                </a:ext>
              </a:extLst>
            </p:cNvPr>
            <p:cNvSpPr/>
            <p:nvPr/>
          </p:nvSpPr>
          <p:spPr>
            <a:xfrm>
              <a:off x="1217137" y="4580050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0" name="Oval 53">
              <a:extLst>
                <a:ext uri="{FF2B5EF4-FFF2-40B4-BE49-F238E27FC236}">
                  <a16:creationId xmlns:a16="http://schemas.microsoft.com/office/drawing/2014/main" id="{25671CAA-8F0D-4062-9FC4-45371CD47E82}"/>
                </a:ext>
              </a:extLst>
            </p:cNvPr>
            <p:cNvSpPr/>
            <p:nvPr/>
          </p:nvSpPr>
          <p:spPr>
            <a:xfrm>
              <a:off x="1217137" y="5110203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1" name="Oval 54">
              <a:extLst>
                <a:ext uri="{FF2B5EF4-FFF2-40B4-BE49-F238E27FC236}">
                  <a16:creationId xmlns:a16="http://schemas.microsoft.com/office/drawing/2014/main" id="{26385A48-87FF-4E74-8694-4B668BA32EDD}"/>
                </a:ext>
              </a:extLst>
            </p:cNvPr>
            <p:cNvSpPr/>
            <p:nvPr/>
          </p:nvSpPr>
          <p:spPr>
            <a:xfrm>
              <a:off x="736235" y="2379231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cxnSp>
          <p:nvCxnSpPr>
            <p:cNvPr id="92" name="Connector: Elbow 55">
              <a:extLst>
                <a:ext uri="{FF2B5EF4-FFF2-40B4-BE49-F238E27FC236}">
                  <a16:creationId xmlns:a16="http://schemas.microsoft.com/office/drawing/2014/main" id="{0881EE64-CAF9-42AB-A77F-B8A602A5C626}"/>
                </a:ext>
              </a:extLst>
            </p:cNvPr>
            <p:cNvCxnSpPr>
              <a:cxnSpLocks/>
              <a:stCxn id="85" idx="2"/>
              <a:endCxn id="91" idx="2"/>
            </p:cNvCxnSpPr>
            <p:nvPr>
              <p:custDataLst>
                <p:tags r:id="rId7"/>
              </p:custDataLst>
            </p:nvPr>
          </p:nvCxnSpPr>
          <p:spPr>
            <a:xfrm rot="10800000" flipH="1" flipV="1">
              <a:off x="404159" y="1920837"/>
              <a:ext cx="332076" cy="512393"/>
            </a:xfrm>
            <a:prstGeom prst="bentConnector3">
              <a:avLst>
                <a:gd name="adj1" fmla="val -6884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7754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346" y="3693109"/>
            <a:ext cx="11905307" cy="2367967"/>
          </a:xfrm>
        </p:spPr>
        <p:txBody>
          <a:bodyPr>
            <a:normAutofit/>
          </a:bodyPr>
          <a:lstStyle/>
          <a:p>
            <a:r>
              <a:rPr lang="cs-CZ" sz="4000" b="1" dirty="0"/>
              <a:t>Testy u dětí obecně</a:t>
            </a:r>
          </a:p>
          <a:p>
            <a:r>
              <a:rPr lang="cs-CZ" sz="4000" b="1" dirty="0"/>
              <a:t>Souhrnné výsledky testů ze škol </a:t>
            </a:r>
            <a:endParaRPr lang="cs-CZ" sz="4000" b="1" i="1" dirty="0"/>
          </a:p>
        </p:txBody>
      </p:sp>
    </p:spTree>
    <p:extLst>
      <p:ext uri="{BB962C8B-B14F-4D97-AF65-F5344CB8AC3E}">
        <p14:creationId xmlns:p14="http://schemas.microsoft.com/office/powerpoint/2010/main" val="17978173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64994" y="39452"/>
            <a:ext cx="11855555" cy="576000"/>
          </a:xfrm>
        </p:spPr>
        <p:txBody>
          <a:bodyPr/>
          <a:lstStyle/>
          <a:p>
            <a:pPr algn="ctr"/>
            <a:r>
              <a:rPr lang="cs-CZ" sz="3000" dirty="0"/>
              <a:t>Kumulativní počet provedených testů ve školách 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9F9BCD63-50E0-4D36-9A76-86F564E370F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6200" y="648748"/>
            <a:ext cx="7198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Datum exportu: 20.5.2021 18:00 -&gt; celkový přehled bez dělení dle věkových skupin žáků</a:t>
            </a:r>
          </a:p>
        </p:txBody>
      </p:sp>
      <p:graphicFrame>
        <p:nvGraphicFramePr>
          <p:cNvPr id="10" name="Graf 16">
            <a:extLst>
              <a:ext uri="{FF2B5EF4-FFF2-40B4-BE49-F238E27FC236}">
                <a16:creationId xmlns:a16="http://schemas.microsoft.com/office/drawing/2014/main" id="{3A451FDC-44C3-49C1-9378-D6D6BC55CE26}"/>
              </a:ext>
            </a:extLst>
          </p:cNvPr>
          <p:cNvGraphicFramePr/>
          <p:nvPr>
            <p:custDataLst>
              <p:tags r:id="rId3"/>
            </p:custDataLst>
            <p:extLst/>
          </p:nvPr>
        </p:nvGraphicFramePr>
        <p:xfrm>
          <a:off x="559687" y="1099751"/>
          <a:ext cx="11460862" cy="54263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11" name="Obdélník 11">
            <a:extLst>
              <a:ext uri="{FF2B5EF4-FFF2-40B4-BE49-F238E27FC236}">
                <a16:creationId xmlns:a16="http://schemas.microsoft.com/office/drawing/2014/main" id="{4E11FDD2-C553-4CA5-95B2-1ADDA689894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16200000">
            <a:off x="-2018131" y="3390256"/>
            <a:ext cx="45865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K</a:t>
            </a:r>
            <a:r>
              <a:rPr kumimoji="0" lang="cs-CZ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umulativní</a:t>
            </a:r>
            <a:r>
              <a:rPr kumimoji="0" lang="cs-CZ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počet provedených testů</a:t>
            </a:r>
          </a:p>
        </p:txBody>
      </p:sp>
      <p:grpSp>
        <p:nvGrpSpPr>
          <p:cNvPr id="8" name="Skupina 7">
            <a:extLst>
              <a:ext uri="{FF2B5EF4-FFF2-40B4-BE49-F238E27FC236}">
                <a16:creationId xmlns:a16="http://schemas.microsoft.com/office/drawing/2014/main" id="{559DA486-5B4D-4CF3-B2A1-103CD2BC1928}"/>
              </a:ext>
            </a:extLst>
          </p:cNvPr>
          <p:cNvGrpSpPr/>
          <p:nvPr/>
        </p:nvGrpSpPr>
        <p:grpSpPr>
          <a:xfrm>
            <a:off x="1655097" y="1583258"/>
            <a:ext cx="2057077" cy="777412"/>
            <a:chOff x="1655097" y="1583258"/>
            <a:chExt cx="2057077" cy="777412"/>
          </a:xfrm>
        </p:grpSpPr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92C0E3F8-2447-4A01-AEF4-0B4F66FC9508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2475415" y="1583258"/>
              <a:ext cx="12367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Žáci</a:t>
              </a:r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8E946716-5D4D-4616-9BBC-6ABF19E85689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2475415" y="2052893"/>
              <a:ext cx="12367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Zaměstnanci</a:t>
              </a:r>
            </a:p>
          </p:txBody>
        </p:sp>
        <p:cxnSp>
          <p:nvCxnSpPr>
            <p:cNvPr id="14" name="Přímá spojnice 13">
              <a:extLst>
                <a:ext uri="{FF2B5EF4-FFF2-40B4-BE49-F238E27FC236}">
                  <a16:creationId xmlns:a16="http://schemas.microsoft.com/office/drawing/2014/main" id="{6802A874-F297-42E0-8C76-702FD285E353}"/>
                </a:ext>
              </a:extLst>
            </p:cNvPr>
            <p:cNvCxnSpPr/>
            <p:nvPr>
              <p:custDataLst>
                <p:tags r:id="rId7"/>
              </p:custDataLst>
            </p:nvPr>
          </p:nvCxnSpPr>
          <p:spPr>
            <a:xfrm>
              <a:off x="1655097" y="1746056"/>
              <a:ext cx="62055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Přímá spojnice 14">
              <a:extLst>
                <a:ext uri="{FF2B5EF4-FFF2-40B4-BE49-F238E27FC236}">
                  <a16:creationId xmlns:a16="http://schemas.microsoft.com/office/drawing/2014/main" id="{8B816A37-A9CE-41EA-87A4-E63CEBE7D94E}"/>
                </a:ext>
              </a:extLst>
            </p:cNvPr>
            <p:cNvCxnSpPr/>
            <p:nvPr>
              <p:custDataLst>
                <p:tags r:id="rId8"/>
              </p:custDataLst>
            </p:nvPr>
          </p:nvCxnSpPr>
          <p:spPr>
            <a:xfrm>
              <a:off x="1655097" y="2206782"/>
              <a:ext cx="620559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57220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>
            <p:custDataLst>
              <p:tags r:id="rId1"/>
            </p:custDataLst>
          </p:nvPr>
        </p:nvSpPr>
        <p:spPr>
          <a:xfrm>
            <a:off x="114300" y="412883"/>
            <a:ext cx="11820525" cy="654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Všechny pozitivně potvrzené případy jsou šetřeny epidemiology na KHS. Tato šetření umožňují odlišit děti pravděpodobně nakažené v souvislosti se školní docházkou. U dětí ve věku 5 – 11 let, které jsou ve škole nejdéle, prokázalo epidemické šetření KHS 28% z celkem zachycených nákaz jako souvisejících se školou. Dále tento podíl nákaz souvisejících se školou klesá k 17% (věková kategorie 12 – 15 let) a k 3% (věková kategorie 12 – 19 let).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Diagnostika založená pouze na AG testech přispívá u dětí k cca 2 - 5% celkových pozitivních záchytů. V testovaných věkových kategoriích dětí je očekávatelně zaznamenán významně nižší podíl symptomatických pacientů než v celkové populaci, cca 30%.  </a:t>
            </a:r>
            <a:endParaRPr kumimoji="0" lang="cs-CZ" sz="2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430358" y="619620"/>
            <a:ext cx="11249025" cy="871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cs-CZ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Šipka dolů 9"/>
          <p:cNvSpPr/>
          <p:nvPr/>
        </p:nvSpPr>
        <p:spPr>
          <a:xfrm>
            <a:off x="5041176" y="3287791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Šipka dolů 4"/>
          <p:cNvSpPr/>
          <p:nvPr/>
        </p:nvSpPr>
        <p:spPr>
          <a:xfrm>
            <a:off x="5041176" y="5938360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7448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64994" y="39452"/>
            <a:ext cx="11855555" cy="576000"/>
          </a:xfrm>
        </p:spPr>
        <p:txBody>
          <a:bodyPr/>
          <a:lstStyle/>
          <a:p>
            <a:pPr algn="ctr"/>
            <a:r>
              <a:rPr lang="cs-CZ" sz="3000" dirty="0"/>
              <a:t>Testy hlášení ze škol – průběžné výsledky</a:t>
            </a:r>
          </a:p>
        </p:txBody>
      </p:sp>
      <p:sp>
        <p:nvSpPr>
          <p:cNvPr id="3" name="TextovéPole 2"/>
          <p:cNvSpPr txBox="1"/>
          <p:nvPr>
            <p:custDataLst>
              <p:tags r:id="rId2"/>
            </p:custDataLst>
          </p:nvPr>
        </p:nvSpPr>
        <p:spPr>
          <a:xfrm>
            <a:off x="224157" y="6476694"/>
            <a:ext cx="12097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CELKOVÝ SOUHRN V DATECH (bez dělení na věkové kategorie žáků, které nejsou v datech testování ve školách k dispozici) </a:t>
            </a:r>
          </a:p>
        </p:txBody>
      </p:sp>
      <p:sp>
        <p:nvSpPr>
          <p:cNvPr id="6" name="TextovéPole 5"/>
          <p:cNvSpPr txBox="1"/>
          <p:nvPr>
            <p:custDataLst>
              <p:tags r:id="rId3"/>
            </p:custDataLst>
          </p:nvPr>
        </p:nvSpPr>
        <p:spPr>
          <a:xfrm>
            <a:off x="4455775" y="3156370"/>
            <a:ext cx="2221250" cy="76944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4 956 tis. testů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1 865 záchytů</a:t>
            </a:r>
          </a:p>
        </p:txBody>
      </p:sp>
      <p:sp>
        <p:nvSpPr>
          <p:cNvPr id="8" name="Šipka doprava 7"/>
          <p:cNvSpPr/>
          <p:nvPr/>
        </p:nvSpPr>
        <p:spPr>
          <a:xfrm>
            <a:off x="7150615" y="3324401"/>
            <a:ext cx="733246" cy="388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TextovéPole 8"/>
          <p:cNvSpPr txBox="1"/>
          <p:nvPr>
            <p:custDataLst>
              <p:tags r:id="rId4"/>
            </p:custDataLst>
          </p:nvPr>
        </p:nvSpPr>
        <p:spPr>
          <a:xfrm>
            <a:off x="8286750" y="3158610"/>
            <a:ext cx="2475781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Cca </a:t>
            </a: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38</a:t>
            </a: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záchytů na 100tis. testů</a:t>
            </a:r>
          </a:p>
        </p:txBody>
      </p:sp>
      <p:sp>
        <p:nvSpPr>
          <p:cNvPr id="10" name="TextovéPole 9"/>
          <p:cNvSpPr txBox="1"/>
          <p:nvPr>
            <p:custDataLst>
              <p:tags r:id="rId5"/>
            </p:custDataLst>
          </p:nvPr>
        </p:nvSpPr>
        <p:spPr>
          <a:xfrm>
            <a:off x="456172" y="3275726"/>
            <a:ext cx="2767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Ž</a:t>
            </a:r>
            <a:r>
              <a:rPr kumimoji="0" lang="cs-CZ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áci</a:t>
            </a:r>
            <a:r>
              <a:rPr kumimoji="0" lang="cs-CZ" sz="3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celkem* </a:t>
            </a:r>
          </a:p>
        </p:txBody>
      </p:sp>
      <p:sp>
        <p:nvSpPr>
          <p:cNvPr id="11" name="TextovéPole 10"/>
          <p:cNvSpPr txBox="1"/>
          <p:nvPr>
            <p:custDataLst>
              <p:tags r:id="rId6"/>
            </p:custDataLst>
          </p:nvPr>
        </p:nvSpPr>
        <p:spPr>
          <a:xfrm>
            <a:off x="4417674" y="1170788"/>
            <a:ext cx="2160227" cy="76944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1 264 tis. testů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544 záchytů</a:t>
            </a:r>
          </a:p>
        </p:txBody>
      </p:sp>
      <p:sp>
        <p:nvSpPr>
          <p:cNvPr id="12" name="Šipka doprava 11"/>
          <p:cNvSpPr/>
          <p:nvPr/>
        </p:nvSpPr>
        <p:spPr>
          <a:xfrm>
            <a:off x="7172504" y="1407712"/>
            <a:ext cx="733246" cy="388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TextovéPole 12"/>
          <p:cNvSpPr txBox="1"/>
          <p:nvPr>
            <p:custDataLst>
              <p:tags r:id="rId7"/>
            </p:custDataLst>
          </p:nvPr>
        </p:nvSpPr>
        <p:spPr>
          <a:xfrm>
            <a:off x="8286749" y="1226505"/>
            <a:ext cx="2475781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Cca </a:t>
            </a: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43</a:t>
            </a: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záchytů na 100tis. testů</a:t>
            </a:r>
          </a:p>
        </p:txBody>
      </p:sp>
      <p:sp>
        <p:nvSpPr>
          <p:cNvPr id="14" name="TextovéPole 13"/>
          <p:cNvSpPr txBox="1"/>
          <p:nvPr/>
        </p:nvSpPr>
        <p:spPr>
          <a:xfrm>
            <a:off x="456172" y="1367895"/>
            <a:ext cx="2767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Zaměstnanci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9F9BCD63-50E0-4D36-9A76-86F564E370FE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0" y="648748"/>
            <a:ext cx="2749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Datum exportu: 20.5.2021 18:00</a:t>
            </a:r>
          </a:p>
        </p:txBody>
      </p:sp>
      <p:sp>
        <p:nvSpPr>
          <p:cNvPr id="15" name="TextovéPole 14"/>
          <p:cNvSpPr txBox="1"/>
          <p:nvPr>
            <p:custDataLst>
              <p:tags r:id="rId9"/>
            </p:custDataLst>
          </p:nvPr>
        </p:nvSpPr>
        <p:spPr>
          <a:xfrm>
            <a:off x="292231" y="4849009"/>
            <a:ext cx="3182928" cy="1354217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Za sledované období bylo v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ISIN</a:t>
            </a:r>
            <a: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celkem zachyceno</a:t>
            </a:r>
            <a:b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9 547 </a:t>
            </a:r>
            <a: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nákaz u dětí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(5 – 15 let)</a:t>
            </a: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</a:p>
        </p:txBody>
      </p:sp>
      <p:sp>
        <p:nvSpPr>
          <p:cNvPr id="16" name="TextovéPole 15"/>
          <p:cNvSpPr txBox="1"/>
          <p:nvPr>
            <p:custDataLst>
              <p:tags r:id="rId10"/>
            </p:custDataLst>
          </p:nvPr>
        </p:nvSpPr>
        <p:spPr>
          <a:xfrm>
            <a:off x="8964951" y="4973578"/>
            <a:ext cx="3210419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Testy provedené přímo ve školách potvrdily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1 865 </a:t>
            </a: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záchytů nákazy</a:t>
            </a:r>
          </a:p>
        </p:txBody>
      </p:sp>
      <p:sp>
        <p:nvSpPr>
          <p:cNvPr id="17" name="TextovéPole 16"/>
          <p:cNvSpPr txBox="1"/>
          <p:nvPr>
            <p:custDataLst>
              <p:tags r:id="rId11"/>
            </p:custDataLst>
          </p:nvPr>
        </p:nvSpPr>
        <p:spPr>
          <a:xfrm>
            <a:off x="4196094" y="4573164"/>
            <a:ext cx="4330707" cy="17851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Epidemická šetření všech záznamů v </a:t>
            </a: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ISIN</a:t>
            </a: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prokázala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2 281 </a:t>
            </a: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nákaz dětí ve věku 5 – 15 let pravděpodobně souvisejících se školním kolektivem </a:t>
            </a:r>
          </a:p>
        </p:txBody>
      </p:sp>
      <p:cxnSp>
        <p:nvCxnSpPr>
          <p:cNvPr id="4" name="Přímá spojnice 3"/>
          <p:cNvCxnSpPr/>
          <p:nvPr/>
        </p:nvCxnSpPr>
        <p:spPr>
          <a:xfrm flipV="1">
            <a:off x="0" y="2505075"/>
            <a:ext cx="12192000" cy="285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Šipka doprava 4"/>
          <p:cNvSpPr/>
          <p:nvPr/>
        </p:nvSpPr>
        <p:spPr>
          <a:xfrm>
            <a:off x="3746873" y="3211878"/>
            <a:ext cx="342900" cy="73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Šipka doprava 20"/>
          <p:cNvSpPr/>
          <p:nvPr/>
        </p:nvSpPr>
        <p:spPr>
          <a:xfrm>
            <a:off x="3475159" y="1210900"/>
            <a:ext cx="342900" cy="73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Šipka doprava 21"/>
          <p:cNvSpPr/>
          <p:nvPr/>
        </p:nvSpPr>
        <p:spPr>
          <a:xfrm rot="5400000">
            <a:off x="1581204" y="3947041"/>
            <a:ext cx="342900" cy="73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Šipka doprava 22"/>
          <p:cNvSpPr/>
          <p:nvPr/>
        </p:nvSpPr>
        <p:spPr>
          <a:xfrm>
            <a:off x="3746873" y="5171249"/>
            <a:ext cx="342900" cy="73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Šipka doprava 24"/>
          <p:cNvSpPr/>
          <p:nvPr/>
        </p:nvSpPr>
        <p:spPr>
          <a:xfrm rot="10800000">
            <a:off x="8583951" y="5171249"/>
            <a:ext cx="342900" cy="73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extovéPole 1"/>
          <p:cNvSpPr txBox="1"/>
          <p:nvPr/>
        </p:nvSpPr>
        <p:spPr>
          <a:xfrm>
            <a:off x="3746873" y="2689602"/>
            <a:ext cx="369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Testy ve školách </a:t>
            </a:r>
          </a:p>
        </p:txBody>
      </p:sp>
      <p:sp>
        <p:nvSpPr>
          <p:cNvPr id="24" name="TextovéPole 23"/>
          <p:cNvSpPr txBox="1"/>
          <p:nvPr/>
        </p:nvSpPr>
        <p:spPr>
          <a:xfrm>
            <a:off x="3649937" y="782752"/>
            <a:ext cx="369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Testy ve školách </a:t>
            </a:r>
          </a:p>
        </p:txBody>
      </p:sp>
    </p:spTree>
    <p:extLst>
      <p:ext uri="{BB962C8B-B14F-4D97-AF65-F5344CB8AC3E}">
        <p14:creationId xmlns:p14="http://schemas.microsoft.com/office/powerpoint/2010/main" val="7082959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651307" cy="576000"/>
          </a:xfrm>
        </p:spPr>
        <p:txBody>
          <a:bodyPr/>
          <a:lstStyle/>
          <a:p>
            <a:r>
              <a:rPr lang="cs-CZ" dirty="0"/>
              <a:t>Počty COVID-19 pozitivních v ČR na 100 000 v populaci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8596C74F-0221-4E8A-956E-65A82E2B961A}"/>
              </a:ext>
            </a:extLst>
          </p:cNvPr>
          <p:cNvSpPr txBox="1"/>
          <p:nvPr/>
        </p:nvSpPr>
        <p:spPr>
          <a:xfrm>
            <a:off x="2162175" y="6545102"/>
            <a:ext cx="7077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7" name="Graf 16">
            <a:extLst>
              <a:ext uri="{FF2B5EF4-FFF2-40B4-BE49-F238E27FC236}">
                <a16:creationId xmlns:a16="http://schemas.microsoft.com/office/drawing/2014/main" id="{A0832711-C8D3-482F-ADC2-50907D83BB18}"/>
              </a:ext>
            </a:extLst>
          </p:cNvPr>
          <p:cNvGraphicFramePr/>
          <p:nvPr>
            <p:custDataLst>
              <p:tags r:id="rId1"/>
            </p:custDataLst>
          </p:nvPr>
        </p:nvGraphicFramePr>
        <p:xfrm>
          <a:off x="1392507" y="1411624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137649" y="2386547"/>
            <a:ext cx="125485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v dané věkové skupině v populaci (suma za celý časový úsek)</a:t>
            </a:r>
          </a:p>
        </p:txBody>
      </p:sp>
      <p:sp>
        <p:nvSpPr>
          <p:cNvPr id="26" name="Obdélník 25">
            <a:extLst>
              <a:ext uri="{FF2B5EF4-FFF2-40B4-BE49-F238E27FC236}">
                <a16:creationId xmlns:a16="http://schemas.microsoft.com/office/drawing/2014/main" id="{56BE7CCB-72FB-4FD9-853A-D05AEC7FC53A}"/>
              </a:ext>
            </a:extLst>
          </p:cNvPr>
          <p:cNvSpPr/>
          <p:nvPr/>
        </p:nvSpPr>
        <p:spPr>
          <a:xfrm>
            <a:off x="1831583" y="1542954"/>
            <a:ext cx="204105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21.12. do 3.1. vánoční školní prázdniny</a:t>
            </a:r>
            <a:endParaRPr kumimoji="0" lang="cs-CZ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27" name="Přímá spojnice se šipkou 26">
            <a:extLst>
              <a:ext uri="{FF2B5EF4-FFF2-40B4-BE49-F238E27FC236}">
                <a16:creationId xmlns:a16="http://schemas.microsoft.com/office/drawing/2014/main" id="{E8EB343B-FF9D-4901-9D18-93F29BAC2468}"/>
              </a:ext>
            </a:extLst>
          </p:cNvPr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2026069" y="2019626"/>
            <a:ext cx="0" cy="129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bdélník 18">
            <a:extLst>
              <a:ext uri="{FF2B5EF4-FFF2-40B4-BE49-F238E27FC236}">
                <a16:creationId xmlns:a16="http://schemas.microsoft.com/office/drawing/2014/main" id="{63385A4C-5F20-4192-9027-8DBE2AB6717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654407" y="1619642"/>
            <a:ext cx="21170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1. 3. přerušení veškeré prezenční výuky</a:t>
            </a:r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F6D42FF0-6565-403F-B660-2326C9C9049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852108" y="2085115"/>
            <a:ext cx="3211835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4. 1. pokračuje výuka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1. a 2. třídách, přípravných třídách a  speciálních, mateřských školách a praktických školách</a:t>
            </a:r>
          </a:p>
        </p:txBody>
      </p:sp>
      <p:cxnSp>
        <p:nvCxnSpPr>
          <p:cNvPr id="23" name="Přímá spojnice se šipkou 22">
            <a:extLst>
              <a:ext uri="{FF2B5EF4-FFF2-40B4-BE49-F238E27FC236}">
                <a16:creationId xmlns:a16="http://schemas.microsoft.com/office/drawing/2014/main" id="{5FF670A9-C78E-4ED3-A53F-0C6026BEF7F3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>
            <a:off x="2765968" y="2636762"/>
            <a:ext cx="0" cy="54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Přímá spojnice se šipkou 23">
            <a:extLst>
              <a:ext uri="{FF2B5EF4-FFF2-40B4-BE49-F238E27FC236}">
                <a16:creationId xmlns:a16="http://schemas.microsoft.com/office/drawing/2014/main" id="{C84AA3A6-B8AF-4AD3-9609-5B6777C769C4}"/>
              </a:ext>
            </a:extLst>
          </p:cNvPr>
          <p:cNvCxnSpPr>
            <a:cxnSpLocks/>
          </p:cNvCxnSpPr>
          <p:nvPr/>
        </p:nvCxnSpPr>
        <p:spPr>
          <a:xfrm>
            <a:off x="6519273" y="2223492"/>
            <a:ext cx="0" cy="54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37649" y="701293"/>
            <a:ext cx="113442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Populační zátěž klesá ve všech věkových kategoriích dětí </a:t>
            </a:r>
            <a:r>
              <a:rPr kumimoji="0" lang="cs-CZ" sz="22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 mladistvých. </a:t>
            </a:r>
            <a:endParaRPr kumimoji="0" lang="cs-CZ" sz="2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" name="Obdélník 15">
            <a:extLst>
              <a:ext uri="{FF2B5EF4-FFF2-40B4-BE49-F238E27FC236}">
                <a16:creationId xmlns:a16="http://schemas.microsoft.com/office/drawing/2014/main" id="{63385A4C-5F20-4192-9027-8DBE2AB6717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903700" y="2763492"/>
            <a:ext cx="186782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12. 4. zahájení návratu dětí do škol</a:t>
            </a:r>
          </a:p>
        </p:txBody>
      </p:sp>
      <p:cxnSp>
        <p:nvCxnSpPr>
          <p:cNvPr id="18" name="Přímá spojnice se šipkou 17">
            <a:extLst>
              <a:ext uri="{FF2B5EF4-FFF2-40B4-BE49-F238E27FC236}">
                <a16:creationId xmlns:a16="http://schemas.microsoft.com/office/drawing/2014/main" id="{C84AA3A6-B8AF-4AD3-9609-5B6777C769C4}"/>
              </a:ext>
            </a:extLst>
          </p:cNvPr>
          <p:cNvCxnSpPr>
            <a:cxnSpLocks/>
          </p:cNvCxnSpPr>
          <p:nvPr/>
        </p:nvCxnSpPr>
        <p:spPr>
          <a:xfrm>
            <a:off x="8962200" y="3477531"/>
            <a:ext cx="0" cy="54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Přímá spojnice 19"/>
          <p:cNvCxnSpPr/>
          <p:nvPr/>
        </p:nvCxnSpPr>
        <p:spPr>
          <a:xfrm flipV="1">
            <a:off x="1866087" y="5331125"/>
            <a:ext cx="8269949" cy="8627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533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64994" y="39452"/>
            <a:ext cx="11855555" cy="576000"/>
          </a:xfrm>
        </p:spPr>
        <p:txBody>
          <a:bodyPr/>
          <a:lstStyle/>
          <a:p>
            <a:pPr algn="ctr"/>
            <a:r>
              <a:rPr lang="cs-CZ" sz="2400" dirty="0"/>
              <a:t>Testy ve školách – průběžné výsledky (dle CFA) 12.4-19.5.2021 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9B75F1C-79F6-4CB5-81AE-E6F3CE2F5AF9}"/>
              </a:ext>
            </a:extLst>
          </p:cNvPr>
          <p:cNvGraphicFramePr/>
          <p:nvPr>
            <p:custDataLst>
              <p:tags r:id="rId2"/>
            </p:custDataLst>
            <p:extLst/>
          </p:nvPr>
        </p:nvGraphicFramePr>
        <p:xfrm>
          <a:off x="79269" y="2200577"/>
          <a:ext cx="6046620" cy="45996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4984AB8-6DDA-4CD0-8EF1-2676A4607D3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56924" y="1893272"/>
            <a:ext cx="3381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Pozitivních žáků na 100 tis. testů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31997599-EE1B-4E00-A308-3277A4B27933}"/>
              </a:ext>
            </a:extLst>
          </p:cNvPr>
          <p:cNvGraphicFramePr/>
          <p:nvPr>
            <p:custDataLst>
              <p:tags r:id="rId4"/>
            </p:custDataLst>
            <p:extLst/>
          </p:nvPr>
        </p:nvGraphicFramePr>
        <p:xfrm>
          <a:off x="6191250" y="2200577"/>
          <a:ext cx="6046620" cy="45996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C6FFC02-0331-4ACA-97B7-FCBDEE6D0D2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214039" y="1902635"/>
            <a:ext cx="35878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Pozitivních učitelů na 100 tis. testů</a:t>
            </a: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DC31C7CC-C883-48E9-A01B-7FA2F042887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5725" y="759505"/>
            <a:ext cx="2749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Datum exportu: 20.5.2021 18:00</a:t>
            </a:r>
          </a:p>
        </p:txBody>
      </p:sp>
      <p:sp>
        <p:nvSpPr>
          <p:cNvPr id="2" name="Obdélník 1"/>
          <p:cNvSpPr/>
          <p:nvPr>
            <p:custDataLst>
              <p:tags r:id="rId7"/>
            </p:custDataLst>
          </p:nvPr>
        </p:nvSpPr>
        <p:spPr>
          <a:xfrm>
            <a:off x="1173083" y="1058739"/>
            <a:ext cx="10674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pozitivních záchytů na 100 tisíc testů nahlášených ze škol bez dělení na věkové kategorie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Celkový souhrn za celé sledované období od 12.4. </a:t>
            </a:r>
          </a:p>
        </p:txBody>
      </p:sp>
      <p:sp>
        <p:nvSpPr>
          <p:cNvPr id="3" name="Šipka dolů 2"/>
          <p:cNvSpPr/>
          <p:nvPr/>
        </p:nvSpPr>
        <p:spPr>
          <a:xfrm>
            <a:off x="3208998" y="1687128"/>
            <a:ext cx="650271" cy="2095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Šipka dolů 11"/>
          <p:cNvSpPr/>
          <p:nvPr/>
        </p:nvSpPr>
        <p:spPr>
          <a:xfrm>
            <a:off x="9398604" y="1687128"/>
            <a:ext cx="650271" cy="209590"/>
          </a:xfrm>
          <a:prstGeom prst="downArrow">
            <a:avLst/>
          </a:prstGeom>
          <a:solidFill>
            <a:srgbClr val="00B0F0"/>
          </a:solidFill>
          <a:ln>
            <a:solidFill>
              <a:srgbClr val="4DE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46991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7651307" cy="576000"/>
          </a:xfrm>
        </p:spPr>
        <p:txBody>
          <a:bodyPr/>
          <a:lstStyle/>
          <a:p>
            <a:r>
              <a:rPr lang="cs-CZ" dirty="0"/>
              <a:t>Počty nově COVID-19 pozitivních na 100 testů u dětí v čase</a:t>
            </a: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F110567F-ED9A-4B75-8A99-2C76347C8E2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952239" y="3850901"/>
            <a:ext cx="247833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0-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4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roky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96DFE862-337B-42DF-9CE0-613BB419EE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515144" y="3850901"/>
            <a:ext cx="247833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5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11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let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Obdélník 19">
            <a:extLst>
              <a:ext uri="{FF2B5EF4-FFF2-40B4-BE49-F238E27FC236}">
                <a16:creationId xmlns:a16="http://schemas.microsoft.com/office/drawing/2014/main" id="{6268F6CC-8AED-4B18-94E5-6D17E31A331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096907" y="3850901"/>
            <a:ext cx="247833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12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19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let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Obdélník 4">
            <a:extLst>
              <a:ext uri="{FF2B5EF4-FFF2-40B4-BE49-F238E27FC236}">
                <a16:creationId xmlns:a16="http://schemas.microsoft.com/office/drawing/2014/main" id="{201F6F44-1A1F-4938-A91E-85733E1BBD4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885942" y="751576"/>
            <a:ext cx="247833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0-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4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roky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Obdélník 18">
            <a:extLst>
              <a:ext uri="{FF2B5EF4-FFF2-40B4-BE49-F238E27FC236}">
                <a16:creationId xmlns:a16="http://schemas.microsoft.com/office/drawing/2014/main" id="{09378E26-1A0F-49EA-84B8-0F2F3113495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448847" y="751576"/>
            <a:ext cx="247833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5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11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let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Obdélník 19">
            <a:extLst>
              <a:ext uri="{FF2B5EF4-FFF2-40B4-BE49-F238E27FC236}">
                <a16:creationId xmlns:a16="http://schemas.microsoft.com/office/drawing/2014/main" id="{357A4323-961E-4F3F-952E-33FADA0EFC4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030610" y="751576"/>
            <a:ext cx="247833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12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19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let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6" name="Graf 16">
            <a:extLst>
              <a:ext uri="{FF2B5EF4-FFF2-40B4-BE49-F238E27FC236}">
                <a16:creationId xmlns:a16="http://schemas.microsoft.com/office/drawing/2014/main" id="{5344641D-2322-48FA-B46D-EBF942D0F408}"/>
              </a:ext>
            </a:extLst>
          </p:cNvPr>
          <p:cNvGraphicFramePr/>
          <p:nvPr>
            <p:custDataLst>
              <p:tags r:id="rId8"/>
            </p:custDataLst>
            <p:extLst/>
          </p:nvPr>
        </p:nvGraphicFramePr>
        <p:xfrm>
          <a:off x="1515748" y="960159"/>
          <a:ext cx="3248580" cy="2703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5"/>
          </a:graphicData>
        </a:graphic>
      </p:graphicFrame>
      <p:graphicFrame>
        <p:nvGraphicFramePr>
          <p:cNvPr id="29" name="Graf 16">
            <a:extLst>
              <a:ext uri="{FF2B5EF4-FFF2-40B4-BE49-F238E27FC236}">
                <a16:creationId xmlns:a16="http://schemas.microsoft.com/office/drawing/2014/main" id="{D14DC449-1F00-4761-9C0F-0F7E7D0DDD4D}"/>
              </a:ext>
            </a:extLst>
          </p:cNvPr>
          <p:cNvGraphicFramePr/>
          <p:nvPr>
            <p:custDataLst>
              <p:tags r:id="rId9"/>
            </p:custDataLst>
            <p:extLst/>
          </p:nvPr>
        </p:nvGraphicFramePr>
        <p:xfrm>
          <a:off x="4991399" y="995652"/>
          <a:ext cx="3248580" cy="2703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6"/>
          </a:graphicData>
        </a:graphic>
      </p:graphicFrame>
      <p:graphicFrame>
        <p:nvGraphicFramePr>
          <p:cNvPr id="32" name="Graf 16">
            <a:extLst>
              <a:ext uri="{FF2B5EF4-FFF2-40B4-BE49-F238E27FC236}">
                <a16:creationId xmlns:a16="http://schemas.microsoft.com/office/drawing/2014/main" id="{0D0112F6-E60E-4310-AF92-E2A52E7E4780}"/>
              </a:ext>
            </a:extLst>
          </p:cNvPr>
          <p:cNvGraphicFramePr/>
          <p:nvPr>
            <p:custDataLst>
              <p:tags r:id="rId10"/>
            </p:custDataLst>
            <p:extLst/>
          </p:nvPr>
        </p:nvGraphicFramePr>
        <p:xfrm>
          <a:off x="8562717" y="997797"/>
          <a:ext cx="3248580" cy="2703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7"/>
          </a:graphicData>
        </a:graphic>
      </p:graphicFrame>
      <p:graphicFrame>
        <p:nvGraphicFramePr>
          <p:cNvPr id="33" name="Graf 16">
            <a:extLst>
              <a:ext uri="{FF2B5EF4-FFF2-40B4-BE49-F238E27FC236}">
                <a16:creationId xmlns:a16="http://schemas.microsoft.com/office/drawing/2014/main" id="{2BC56D18-9139-46D0-B029-751B0EA550A9}"/>
              </a:ext>
            </a:extLst>
          </p:cNvPr>
          <p:cNvGraphicFramePr/>
          <p:nvPr>
            <p:custDataLst>
              <p:tags r:id="rId11"/>
            </p:custDataLst>
            <p:extLst/>
          </p:nvPr>
        </p:nvGraphicFramePr>
        <p:xfrm>
          <a:off x="1515748" y="3997065"/>
          <a:ext cx="3248580" cy="2703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8"/>
          </a:graphicData>
        </a:graphic>
      </p:graphicFrame>
      <p:graphicFrame>
        <p:nvGraphicFramePr>
          <p:cNvPr id="36" name="Graf 16">
            <a:extLst>
              <a:ext uri="{FF2B5EF4-FFF2-40B4-BE49-F238E27FC236}">
                <a16:creationId xmlns:a16="http://schemas.microsoft.com/office/drawing/2014/main" id="{6DEB7949-763A-40DA-B63C-FE897037DA76}"/>
              </a:ext>
            </a:extLst>
          </p:cNvPr>
          <p:cNvGraphicFramePr/>
          <p:nvPr>
            <p:custDataLst>
              <p:tags r:id="rId12"/>
            </p:custDataLst>
            <p:extLst/>
          </p:nvPr>
        </p:nvGraphicFramePr>
        <p:xfrm>
          <a:off x="4956188" y="4097122"/>
          <a:ext cx="3248580" cy="2703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9"/>
          </a:graphicData>
        </a:graphic>
      </p:graphicFrame>
      <p:graphicFrame>
        <p:nvGraphicFramePr>
          <p:cNvPr id="37" name="Graf 16">
            <a:extLst>
              <a:ext uri="{FF2B5EF4-FFF2-40B4-BE49-F238E27FC236}">
                <a16:creationId xmlns:a16="http://schemas.microsoft.com/office/drawing/2014/main" id="{3AB67F15-6F38-430D-A4EB-52989DEB4CB6}"/>
              </a:ext>
            </a:extLst>
          </p:cNvPr>
          <p:cNvGraphicFramePr/>
          <p:nvPr>
            <p:custDataLst>
              <p:tags r:id="rId13"/>
            </p:custDataLst>
            <p:extLst/>
          </p:nvPr>
        </p:nvGraphicFramePr>
        <p:xfrm>
          <a:off x="8562717" y="4097122"/>
          <a:ext cx="3248580" cy="2703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0"/>
          </a:graphicData>
        </a:graphic>
      </p:graphicFrame>
      <p:sp>
        <p:nvSpPr>
          <p:cNvPr id="27" name="Obdélník 26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 rot="16200000">
            <a:off x="-2822385" y="3409335"/>
            <a:ext cx="63129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testů na 100 tis. dětí v dané věkové skupině za dané časové období (suma za celý časový úsek)</a:t>
            </a:r>
          </a:p>
        </p:txBody>
      </p:sp>
      <p:sp>
        <p:nvSpPr>
          <p:cNvPr id="30" name="Obdélník 11">
            <a:extLst>
              <a:ext uri="{FF2B5EF4-FFF2-40B4-BE49-F238E27FC236}">
                <a16:creationId xmlns:a16="http://schemas.microsoft.com/office/drawing/2014/main" id="{F2791115-767B-49CC-9447-EF63B7164EC7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 rot="16200000">
            <a:off x="-128361" y="4681509"/>
            <a:ext cx="26103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Testy s epidemiologickou indikací </a:t>
            </a:r>
          </a:p>
        </p:txBody>
      </p:sp>
      <p:sp>
        <p:nvSpPr>
          <p:cNvPr id="31" name="Obdélník 11">
            <a:extLst>
              <a:ext uri="{FF2B5EF4-FFF2-40B4-BE49-F238E27FC236}">
                <a16:creationId xmlns:a16="http://schemas.microsoft.com/office/drawing/2014/main" id="{1D89C329-75F4-4B21-9699-DBED3E583FE2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 rot="16200000">
            <a:off x="-46432" y="1724028"/>
            <a:ext cx="23450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esty</a:t>
            </a:r>
            <a:r>
              <a:rPr kumimoji="0" lang="cs-CZ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s diagnostickou nebo klinickou indikací</a:t>
            </a:r>
          </a:p>
        </p:txBody>
      </p:sp>
      <p:sp>
        <p:nvSpPr>
          <p:cNvPr id="25" name="TextovéPole 24">
            <a:extLst>
              <a:ext uri="{FF2B5EF4-FFF2-40B4-BE49-F238E27FC236}">
                <a16:creationId xmlns:a16="http://schemas.microsoft.com/office/drawing/2014/main" id="{0EE62621-70BE-4BF7-A207-E3B00145BC52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3523331" y="5512348"/>
            <a:ext cx="698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N=1 418</a:t>
            </a:r>
          </a:p>
        </p:txBody>
      </p:sp>
      <p:sp>
        <p:nvSpPr>
          <p:cNvPr id="28" name="TextovéPole 27">
            <a:extLst>
              <a:ext uri="{FF2B5EF4-FFF2-40B4-BE49-F238E27FC236}">
                <a16:creationId xmlns:a16="http://schemas.microsoft.com/office/drawing/2014/main" id="{48356B39-AB27-4FA4-84A5-7B7D6DF891D7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3601604" y="2513080"/>
            <a:ext cx="698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N=716</a:t>
            </a:r>
          </a:p>
        </p:txBody>
      </p:sp>
      <p:sp>
        <p:nvSpPr>
          <p:cNvPr id="40" name="TextovéPole 39">
            <a:extLst>
              <a:ext uri="{FF2B5EF4-FFF2-40B4-BE49-F238E27FC236}">
                <a16:creationId xmlns:a16="http://schemas.microsoft.com/office/drawing/2014/main" id="{B8527535-D1F7-4EE3-BCED-D5C17A6D2401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7024013" y="2555522"/>
            <a:ext cx="698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N=3 836</a:t>
            </a:r>
          </a:p>
        </p:txBody>
      </p:sp>
      <p:sp>
        <p:nvSpPr>
          <p:cNvPr id="41" name="TextovéPole 40">
            <a:extLst>
              <a:ext uri="{FF2B5EF4-FFF2-40B4-BE49-F238E27FC236}">
                <a16:creationId xmlns:a16="http://schemas.microsoft.com/office/drawing/2014/main" id="{2E756E54-0694-4934-A8D4-32B155D10CA8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10485887" y="2513080"/>
            <a:ext cx="698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N=6 829</a:t>
            </a:r>
          </a:p>
        </p:txBody>
      </p:sp>
      <p:sp>
        <p:nvSpPr>
          <p:cNvPr id="42" name="TextovéPole 41">
            <a:extLst>
              <a:ext uri="{FF2B5EF4-FFF2-40B4-BE49-F238E27FC236}">
                <a16:creationId xmlns:a16="http://schemas.microsoft.com/office/drawing/2014/main" id="{8CACF9A3-26CA-4A1D-A0D1-9F734F821961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10485888" y="5606287"/>
            <a:ext cx="8160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N=14 364</a:t>
            </a:r>
          </a:p>
        </p:txBody>
      </p:sp>
      <p:sp>
        <p:nvSpPr>
          <p:cNvPr id="43" name="TextovéPole 42">
            <a:extLst>
              <a:ext uri="{FF2B5EF4-FFF2-40B4-BE49-F238E27FC236}">
                <a16:creationId xmlns:a16="http://schemas.microsoft.com/office/drawing/2014/main" id="{87E722ED-920F-4B69-AB4C-D820C8F62DF4}"/>
              </a:ext>
            </a:extLst>
          </p:cNvPr>
          <p:cNvSpPr txBox="1"/>
          <p:nvPr>
            <p:custDataLst>
              <p:tags r:id="rId22"/>
            </p:custDataLst>
          </p:nvPr>
        </p:nvSpPr>
        <p:spPr>
          <a:xfrm>
            <a:off x="6943725" y="5608432"/>
            <a:ext cx="7791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N=11 442</a:t>
            </a:r>
          </a:p>
        </p:txBody>
      </p:sp>
    </p:spTree>
    <p:extLst>
      <p:ext uri="{BB962C8B-B14F-4D97-AF65-F5344CB8AC3E}">
        <p14:creationId xmlns:p14="http://schemas.microsoft.com/office/powerpoint/2010/main" val="28833332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8F308F-8B97-4E6E-A76A-3F0B3FCE256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5986" y="4022080"/>
            <a:ext cx="8050306" cy="3143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2"/>
            </p:custDataLst>
            <p:extLst/>
          </p:nvPr>
        </p:nvGraphicFramePr>
        <p:xfrm>
          <a:off x="71824" y="1253263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+mn-lt"/>
              </a:rPr>
              <a:t>Nové případy za </a:t>
            </a:r>
            <a:r>
              <a:rPr lang="en-US" sz="2000" dirty="0">
                <a:latin typeface="+mn-lt"/>
              </a:rPr>
              <a:t>7</a:t>
            </a:r>
            <a:r>
              <a:rPr lang="pl-PL" sz="2000" dirty="0">
                <a:latin typeface="+mn-lt"/>
              </a:rPr>
              <a:t> dní na 100 000 obyvatel: srovnání krajů k 19.</a:t>
            </a:r>
            <a:r>
              <a:rPr lang="en-US" sz="2000" dirty="0">
                <a:latin typeface="+mn-lt"/>
              </a:rPr>
              <a:t>5</a:t>
            </a:r>
            <a:r>
              <a:rPr lang="pl-PL" sz="2000" dirty="0">
                <a:latin typeface="+mn-lt"/>
              </a:rPr>
              <a:t>.</a:t>
            </a:r>
            <a:r>
              <a:rPr lang="en-US" sz="2000" dirty="0">
                <a:latin typeface="+mn-lt"/>
              </a:rPr>
              <a:t>: 5-11 let</a:t>
            </a:r>
            <a:endParaRPr lang="cs-CZ" sz="2000" dirty="0"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C99AA1-AE13-4028-BD9E-E6A0DCA21FD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605523" y="84017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.4.2021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D6FDF4-9B38-4E3D-886C-CED72EB7981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409901" y="84017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30.3.2021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39769A-120C-4CE2-8E85-73A08F37D74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709437" y="833644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.2021</a:t>
            </a: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549748" y="2173412"/>
            <a:ext cx="327077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Počty nově nakažených dětí ve věku 5 – 11 let mezi 13.4. a 19.5., a rovněž mezi 1.5. a 19.5., ve všech krajích klesají.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Zvýšený 7denní počet pozitivních záchytů na 100tis. dětí v této věkové kategorii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registruje kraj Moravskoslezský.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graphicFrame>
        <p:nvGraphicFramePr>
          <p:cNvPr id="13" name="Chart 5">
            <a:extLst>
              <a:ext uri="{FF2B5EF4-FFF2-40B4-BE49-F238E27FC236}">
                <a16:creationId xmlns:a16="http://schemas.microsoft.com/office/drawing/2014/main" id="{6FB5FCE5-711C-4C26-8879-27C613FC76D5}"/>
              </a:ext>
            </a:extLst>
          </p:cNvPr>
          <p:cNvGraphicFramePr/>
          <p:nvPr>
            <p:custDataLst>
              <p:tags r:id="rId8"/>
            </p:custDataLst>
            <p:extLst/>
          </p:nvPr>
        </p:nvGraphicFramePr>
        <p:xfrm>
          <a:off x="4849396" y="1253263"/>
          <a:ext cx="3740410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19" name="Rectangle 14">
            <a:extLst>
              <a:ext uri="{FF2B5EF4-FFF2-40B4-BE49-F238E27FC236}">
                <a16:creationId xmlns:a16="http://schemas.microsoft.com/office/drawing/2014/main" id="{917AEC26-943C-4BAF-A0AF-9551675FCB68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6426341" y="904061"/>
            <a:ext cx="180000" cy="18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F7C36DEF-778B-4375-AA60-A601C49BBA0E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164965" y="904061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09D08931-F140-400B-AEF1-5ED5FBA4931C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530255" y="897533"/>
            <a:ext cx="180000" cy="180000"/>
          </a:xfrm>
          <a:prstGeom prst="rect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Rectangle 20">
            <a:extLst>
              <a:ext uri="{FF2B5EF4-FFF2-40B4-BE49-F238E27FC236}">
                <a16:creationId xmlns:a16="http://schemas.microsoft.com/office/drawing/2014/main" id="{3BDA947B-5EF2-4284-B5B5-03EB0325FFDA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8549748" y="904061"/>
            <a:ext cx="180000" cy="180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54B0F530-38B8-4DA9-A11D-B8541C2A2965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8729748" y="833644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19.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.2021</a:t>
            </a:r>
          </a:p>
        </p:txBody>
      </p:sp>
    </p:spTree>
    <p:extLst>
      <p:ext uri="{BB962C8B-B14F-4D97-AF65-F5344CB8AC3E}">
        <p14:creationId xmlns:p14="http://schemas.microsoft.com/office/powerpoint/2010/main" val="504670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651307" cy="576000"/>
          </a:xfrm>
        </p:spPr>
        <p:txBody>
          <a:bodyPr/>
          <a:lstStyle/>
          <a:p>
            <a:r>
              <a:rPr lang="cs-CZ" dirty="0"/>
              <a:t>Počty COVID-19 pozitivních v ČR na 100 000 v populaci</a:t>
            </a:r>
          </a:p>
        </p:txBody>
      </p:sp>
      <p:graphicFrame>
        <p:nvGraphicFramePr>
          <p:cNvPr id="17" name="Graf 16">
            <a:extLst>
              <a:ext uri="{FF2B5EF4-FFF2-40B4-BE49-F238E27FC236}">
                <a16:creationId xmlns:a16="http://schemas.microsoft.com/office/drawing/2014/main" id="{A0832711-C8D3-482F-ADC2-50907D83BB18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2154771"/>
              </p:ext>
            </p:extLst>
          </p:nvPr>
        </p:nvGraphicFramePr>
        <p:xfrm>
          <a:off x="1392507" y="1602506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137649" y="1757297"/>
            <a:ext cx="125485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v dané věkové skupině v populaci (suma za celý časový úsek)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73842" y="873810"/>
            <a:ext cx="11344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Populační zátěž klesá ve všech věkových kategoriích dospělých, významněji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 kategoriích </a:t>
            </a:r>
            <a:r>
              <a:rPr kumimoji="0" lang="cs-CZ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seniorního</a:t>
            </a: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věku –</a:t>
            </a:r>
            <a:r>
              <a:rPr kumimoji="0" lang="cs-CZ" sz="2200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cs-CZ" sz="2200" b="1" i="0" u="sng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vliv očkování </a:t>
            </a:r>
            <a:endParaRPr kumimoji="0" lang="cs-CZ" sz="2200" b="1" i="0" u="sng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1275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8F308F-8B97-4E6E-A76A-3F0B3FCE256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9556" y="4038015"/>
            <a:ext cx="8050306" cy="3008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2"/>
            </p:custDataLst>
            <p:extLst/>
          </p:nvPr>
        </p:nvGraphicFramePr>
        <p:xfrm>
          <a:off x="71824" y="1253263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+mn-lt"/>
              </a:rPr>
              <a:t>Nové případy za </a:t>
            </a:r>
            <a:r>
              <a:rPr lang="en-US" sz="2000" dirty="0">
                <a:latin typeface="+mn-lt"/>
              </a:rPr>
              <a:t>7</a:t>
            </a:r>
            <a:r>
              <a:rPr lang="pl-PL" sz="2000" dirty="0">
                <a:latin typeface="+mn-lt"/>
              </a:rPr>
              <a:t> dní na 100 000 obyvatel: srovnání krajů k 19.</a:t>
            </a:r>
            <a:r>
              <a:rPr lang="en-US" sz="2000" dirty="0">
                <a:latin typeface="+mn-lt"/>
              </a:rPr>
              <a:t>5</a:t>
            </a:r>
            <a:r>
              <a:rPr lang="pl-PL" sz="2000" dirty="0">
                <a:latin typeface="+mn-lt"/>
              </a:rPr>
              <a:t>.</a:t>
            </a:r>
            <a:r>
              <a:rPr lang="en-US" sz="2000" dirty="0">
                <a:latin typeface="+mn-lt"/>
              </a:rPr>
              <a:t>: 12-19 let</a:t>
            </a:r>
            <a:endParaRPr lang="cs-CZ" sz="2000" dirty="0">
              <a:latin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703C0B-9F55-4E7D-AB33-CC7F35F8E1C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426341" y="904061"/>
            <a:ext cx="180000" cy="18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493C1B-0E57-4EEE-BDE7-3CD426FEEC7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164965" y="904061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98A358-90FD-454C-9CE9-E00A52C21BB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530255" y="897533"/>
            <a:ext cx="180000" cy="180000"/>
          </a:xfrm>
          <a:prstGeom prst="rect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24725A0A-299D-4402-8473-3C63C6E51027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729748" y="1893233"/>
            <a:ext cx="342759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Počty nově nakažených dětí ve věku 12 – 19 let mezi 13.4. a 19.5., a rovněž mezi 1.5. a 19.5., ve všech krajích klesají.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Zvýšený 7denní počet pozitivních záchytů na 100tis. dětí v této věkové kategorii registrují kraje Moravskoslezský a Vysočina.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4" name="Chart 5">
            <a:extLst>
              <a:ext uri="{FF2B5EF4-FFF2-40B4-BE49-F238E27FC236}">
                <a16:creationId xmlns:a16="http://schemas.microsoft.com/office/drawing/2014/main" id="{65FD74B0-BFEF-4240-A12D-B991B7F246B1}"/>
              </a:ext>
            </a:extLst>
          </p:cNvPr>
          <p:cNvGraphicFramePr/>
          <p:nvPr>
            <p:custDataLst>
              <p:tags r:id="rId8"/>
            </p:custDataLst>
            <p:extLst/>
          </p:nvPr>
        </p:nvGraphicFramePr>
        <p:xfrm>
          <a:off x="4989338" y="1253263"/>
          <a:ext cx="3740410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sp>
        <p:nvSpPr>
          <p:cNvPr id="19" name="TextBox 16">
            <a:extLst>
              <a:ext uri="{FF2B5EF4-FFF2-40B4-BE49-F238E27FC236}">
                <a16:creationId xmlns:a16="http://schemas.microsoft.com/office/drawing/2014/main" id="{49DD5679-FB51-41D3-B6F9-89ECAD0AA80E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6605523" y="84017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.4.2021</a:t>
            </a:r>
          </a:p>
        </p:txBody>
      </p:sp>
      <p:sp>
        <p:nvSpPr>
          <p:cNvPr id="20" name="TextBox 17">
            <a:extLst>
              <a:ext uri="{FF2B5EF4-FFF2-40B4-BE49-F238E27FC236}">
                <a16:creationId xmlns:a16="http://schemas.microsoft.com/office/drawing/2014/main" id="{AA2AF1B9-964B-4451-BED5-A91D3BA022D4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5409901" y="84017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30.3.2021</a:t>
            </a:r>
          </a:p>
        </p:txBody>
      </p:sp>
      <p:sp>
        <p:nvSpPr>
          <p:cNvPr id="24" name="TextBox 21">
            <a:extLst>
              <a:ext uri="{FF2B5EF4-FFF2-40B4-BE49-F238E27FC236}">
                <a16:creationId xmlns:a16="http://schemas.microsoft.com/office/drawing/2014/main" id="{07B47C78-2DF9-4B3E-BB33-B6B7E6F42C8A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7709437" y="833644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.2021</a:t>
            </a:r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2FD59DF9-D173-45BA-A7B7-9793ED6E4712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6426341" y="904061"/>
            <a:ext cx="180000" cy="18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C06A69B2-B455-46C3-AAF9-9E1582D02E8D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5164965" y="904061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Rectangle 20">
            <a:extLst>
              <a:ext uri="{FF2B5EF4-FFF2-40B4-BE49-F238E27FC236}">
                <a16:creationId xmlns:a16="http://schemas.microsoft.com/office/drawing/2014/main" id="{28197353-E87D-4843-92C6-B53E5C792A3E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7530255" y="897533"/>
            <a:ext cx="180000" cy="180000"/>
          </a:xfrm>
          <a:prstGeom prst="rect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Rectangle 20">
            <a:extLst>
              <a:ext uri="{FF2B5EF4-FFF2-40B4-BE49-F238E27FC236}">
                <a16:creationId xmlns:a16="http://schemas.microsoft.com/office/drawing/2014/main" id="{950B1CED-E1EB-4514-A55F-35A587666370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8549748" y="904061"/>
            <a:ext cx="180000" cy="180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AC523703-45E9-42CF-9603-6A0CE7BB9CA8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8729748" y="833644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19.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.2021</a:t>
            </a:r>
          </a:p>
        </p:txBody>
      </p:sp>
    </p:spTree>
    <p:extLst>
      <p:ext uri="{BB962C8B-B14F-4D97-AF65-F5344CB8AC3E}">
        <p14:creationId xmlns:p14="http://schemas.microsoft.com/office/powerpoint/2010/main" val="14403099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D48422-1472-2B43-AFF4-50C66979E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47" y="2069359"/>
            <a:ext cx="11490037" cy="1325563"/>
          </a:xfrm>
        </p:spPr>
        <p:txBody>
          <a:bodyPr>
            <a:noAutofit/>
          </a:bodyPr>
          <a:lstStyle/>
          <a:p>
            <a:pPr algn="ctr"/>
            <a:r>
              <a:rPr lang="en-CZ" sz="3400" b="1" dirty="0"/>
              <a:t/>
            </a:r>
            <a:br>
              <a:rPr lang="en-CZ" sz="3400" b="1" dirty="0"/>
            </a:br>
            <a:r>
              <a:rPr lang="cs-CZ" sz="6000" b="1" dirty="0">
                <a:latin typeface="+mn-lt"/>
              </a:rPr>
              <a:t>DĚKUJI ZA POZORNOST</a:t>
            </a:r>
            <a:endParaRPr lang="en-CZ" sz="6000" b="1" dirty="0"/>
          </a:p>
        </p:txBody>
      </p:sp>
    </p:spTree>
    <p:extLst>
      <p:ext uri="{BB962C8B-B14F-4D97-AF65-F5344CB8AC3E}">
        <p14:creationId xmlns:p14="http://schemas.microsoft.com/office/powerpoint/2010/main" val="517158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143346" y="3693109"/>
            <a:ext cx="11905307" cy="2317166"/>
          </a:xfrm>
        </p:spPr>
        <p:txBody>
          <a:bodyPr>
            <a:normAutofit/>
          </a:bodyPr>
          <a:lstStyle/>
          <a:p>
            <a:r>
              <a:rPr lang="cs-CZ" sz="4800" b="1" dirty="0"/>
              <a:t>Vývoj v regionech </a:t>
            </a:r>
          </a:p>
          <a:p>
            <a:r>
              <a:rPr lang="cs-CZ" sz="4800" b="1" i="1" dirty="0"/>
              <a:t>- Identifikace rizik - </a:t>
            </a:r>
            <a:endParaRPr lang="cs-CZ" sz="4600" i="1" dirty="0"/>
          </a:p>
        </p:txBody>
      </p:sp>
    </p:spTree>
    <p:extLst>
      <p:ext uri="{BB962C8B-B14F-4D97-AF65-F5344CB8AC3E}">
        <p14:creationId xmlns:p14="http://schemas.microsoft.com/office/powerpoint/2010/main" val="2951994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/>
        </p:nvSpPr>
        <p:spPr>
          <a:xfrm>
            <a:off x="0" y="1972805"/>
            <a:ext cx="119103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Všechny</a:t>
            </a:r>
            <a:r>
              <a:rPr kumimoji="0" lang="cs-CZ" sz="32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regiony klesly pod hranici týdenních záchytů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100/100 tis. obyvatel. 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detailnějším</a:t>
            </a:r>
            <a:r>
              <a:rPr kumimoji="0" lang="cs-CZ" sz="3200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cs-CZ" sz="3200" b="1" i="0" u="none" strike="noStrike" kern="1200" cap="none" spc="0" normalizeH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škálování</a:t>
            </a:r>
            <a:r>
              <a:rPr kumimoji="0" lang="cs-CZ" sz="3200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je patrné, že </a:t>
            </a:r>
            <a:r>
              <a:rPr kumimoji="0" lang="cs-CZ" sz="32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polovina krajů je již trvale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pod hranicí kumulativních týdenních záchytů 50/100 tis. obyv. 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Šipka dolů 5"/>
          <p:cNvSpPr/>
          <p:nvPr/>
        </p:nvSpPr>
        <p:spPr>
          <a:xfrm>
            <a:off x="5088514" y="1346633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439883" y="166286"/>
            <a:ext cx="11249025" cy="11803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Mezi regiony se postupně </a:t>
            </a:r>
            <a:r>
              <a:rPr lang="cs-CZ" sz="4000" b="1" dirty="0">
                <a:solidFill>
                  <a:prstClr val="black"/>
                </a:solidFill>
                <a:latin typeface="Calibri" panose="020F0502020204030204"/>
              </a:rPr>
              <a:t>zmenšují </a:t>
            </a: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rozdíly</a:t>
            </a:r>
            <a:r>
              <a:rPr kumimoji="0" lang="cs-CZ" sz="4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celkové virové zátěži</a:t>
            </a:r>
            <a:endParaRPr kumimoji="0" lang="cs-CZ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Šipka dolů 9"/>
          <p:cNvSpPr/>
          <p:nvPr/>
        </p:nvSpPr>
        <p:spPr>
          <a:xfrm>
            <a:off x="5088513" y="3299801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Šipka dolů 11"/>
          <p:cNvSpPr/>
          <p:nvPr/>
        </p:nvSpPr>
        <p:spPr>
          <a:xfrm>
            <a:off x="5088512" y="5769889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7863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09211" y="0"/>
            <a:ext cx="10125069" cy="576000"/>
          </a:xfrm>
        </p:spPr>
        <p:txBody>
          <a:bodyPr/>
          <a:lstStyle/>
          <a:p>
            <a:r>
              <a:rPr lang="cs-CZ" dirty="0"/>
              <a:t>7 denní počet nových případů (na 100 000 obyv.)</a:t>
            </a:r>
            <a:r>
              <a:rPr lang="en-US" dirty="0"/>
              <a:t> v </a:t>
            </a:r>
            <a:r>
              <a:rPr lang="en-US" dirty="0" err="1"/>
              <a:t>okresech</a:t>
            </a:r>
            <a:endParaRPr lang="cs-CZ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E080D6-FC53-427A-9C73-FAC7AD1D2FC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830047" y="3193338"/>
            <a:ext cx="180000" cy="180000"/>
          </a:xfrm>
          <a:prstGeom prst="rect">
            <a:avLst/>
          </a:prstGeom>
          <a:solidFill>
            <a:srgbClr val="2B83B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4925A4-86A9-42E1-B474-EC1CB00F06FB}"/>
              </a:ext>
            </a:extLst>
          </p:cNvPr>
          <p:cNvSpPr/>
          <p:nvPr/>
        </p:nvSpPr>
        <p:spPr>
          <a:xfrm>
            <a:off x="10830047" y="3502064"/>
            <a:ext cx="180000" cy="180000"/>
          </a:xfrm>
          <a:prstGeom prst="rect">
            <a:avLst/>
          </a:prstGeom>
          <a:solidFill>
            <a:srgbClr val="80BFA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1920F6-822D-4D8E-9016-3491B8DD67F4}"/>
              </a:ext>
            </a:extLst>
          </p:cNvPr>
          <p:cNvSpPr/>
          <p:nvPr/>
        </p:nvSpPr>
        <p:spPr>
          <a:xfrm>
            <a:off x="10830047" y="3810790"/>
            <a:ext cx="180000" cy="180000"/>
          </a:xfrm>
          <a:prstGeom prst="rect">
            <a:avLst/>
          </a:prstGeom>
          <a:solidFill>
            <a:srgbClr val="C7E8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996B81-667A-401C-967B-28C2A48E23CC}"/>
              </a:ext>
            </a:extLst>
          </p:cNvPr>
          <p:cNvSpPr/>
          <p:nvPr/>
        </p:nvSpPr>
        <p:spPr>
          <a:xfrm>
            <a:off x="10830047" y="4119516"/>
            <a:ext cx="180000" cy="180000"/>
          </a:xfrm>
          <a:prstGeom prst="rect">
            <a:avLst/>
          </a:prstGeom>
          <a:solidFill>
            <a:srgbClr val="E2E22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2DB380-5F7C-460F-BFDA-86D337A8CFE1}"/>
              </a:ext>
            </a:extLst>
          </p:cNvPr>
          <p:cNvSpPr/>
          <p:nvPr/>
        </p:nvSpPr>
        <p:spPr>
          <a:xfrm>
            <a:off x="10830047" y="4428242"/>
            <a:ext cx="180000" cy="180000"/>
          </a:xfrm>
          <a:prstGeom prst="rect">
            <a:avLst/>
          </a:prstGeom>
          <a:solidFill>
            <a:srgbClr val="FEAB4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8FD43E-EE03-4737-A366-C1F7D775579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1069804" y="3098672"/>
            <a:ext cx="982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cs-CZ" sz="1600" dirty="0">
                <a:solidFill>
                  <a:srgbClr val="000000"/>
                </a:solidFill>
                <a:latin typeface="Arial" panose="020B0604020202020204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Arial" panose="020B0604020202020204"/>
              </a:rPr>
              <a:t>0 – </a:t>
            </a:r>
            <a:r>
              <a:rPr lang="cs-CZ" sz="1600" dirty="0">
                <a:solidFill>
                  <a:srgbClr val="000000"/>
                </a:solidFill>
                <a:latin typeface="Arial" panose="020B0604020202020204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Arial" panose="020B0604020202020204"/>
              </a:rPr>
              <a:t>00</a:t>
            </a:r>
            <a:endParaRPr lang="cs-CZ" sz="1600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654345-6D6F-4D0F-813B-A10AFB3293A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1069804" y="340996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100 – 200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ECFEB-BD0B-4FAF-9B8B-C8A903E5C1D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1069804" y="372125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200 – 300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4133F7-D8D6-4D0C-B56B-CAC8C40EE25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1069804" y="403254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300 – 400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0DDF93-0D60-4DCB-A93B-533691C52B6E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1069804" y="434383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400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48D847-A97F-4AAA-A08B-55218BF2B7F5}"/>
              </a:ext>
            </a:extLst>
          </p:cNvPr>
          <p:cNvSpPr/>
          <p:nvPr/>
        </p:nvSpPr>
        <p:spPr>
          <a:xfrm>
            <a:off x="10830047" y="4736967"/>
            <a:ext cx="180000" cy="180000"/>
          </a:xfrm>
          <a:prstGeom prst="rect">
            <a:avLst/>
          </a:prstGeom>
          <a:solidFill>
            <a:srgbClr val="F12E1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FDD93D-9CA2-41FC-953B-E1DA3769E12D}"/>
              </a:ext>
            </a:extLst>
          </p:cNvPr>
          <p:cNvSpPr/>
          <p:nvPr/>
        </p:nvSpPr>
        <p:spPr>
          <a:xfrm>
            <a:off x="10830047" y="5045691"/>
            <a:ext cx="180000" cy="180000"/>
          </a:xfrm>
          <a:prstGeom prst="rect">
            <a:avLst/>
          </a:prstGeom>
          <a:solidFill>
            <a:srgbClr val="AA13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07D8BB-886C-4DD8-BE83-D1D89236D7C4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1069804" y="465512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600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588280-9570-4C47-854B-55E5855520E2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1069804" y="4966414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&gt; 600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" name="TextBox 29">
            <a:extLst>
              <a:ext uri="{FF2B5EF4-FFF2-40B4-BE49-F238E27FC236}">
                <a16:creationId xmlns:a16="http://schemas.microsoft.com/office/drawing/2014/main" id="{743A9488-A89A-4239-AEC7-502354C0E771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209211" y="849867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13.4.2021</a:t>
            </a:r>
          </a:p>
        </p:txBody>
      </p:sp>
      <p:sp>
        <p:nvSpPr>
          <p:cNvPr id="27" name="TextBox 29">
            <a:extLst>
              <a:ext uri="{FF2B5EF4-FFF2-40B4-BE49-F238E27FC236}">
                <a16:creationId xmlns:a16="http://schemas.microsoft.com/office/drawing/2014/main" id="{87E38982-83E6-4A31-90DE-9A4BA4279091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3726318" y="807272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21.4.2021</a:t>
            </a:r>
          </a:p>
        </p:txBody>
      </p:sp>
      <p:sp>
        <p:nvSpPr>
          <p:cNvPr id="25" name="TextBox 29">
            <a:extLst>
              <a:ext uri="{FF2B5EF4-FFF2-40B4-BE49-F238E27FC236}">
                <a16:creationId xmlns:a16="http://schemas.microsoft.com/office/drawing/2014/main" id="{7CA4E8C6-F25D-45BE-B535-EB83BEB6C699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7352482" y="807272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26.4.2021</a:t>
            </a:r>
          </a:p>
        </p:txBody>
      </p:sp>
      <p:sp>
        <p:nvSpPr>
          <p:cNvPr id="28" name="TextBox 29">
            <a:extLst>
              <a:ext uri="{FF2B5EF4-FFF2-40B4-BE49-F238E27FC236}">
                <a16:creationId xmlns:a16="http://schemas.microsoft.com/office/drawing/2014/main" id="{3DBBC5FB-25FD-4F7C-9593-FB03C44F6922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209211" y="3823736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29.4.2021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D61F06-E564-4806-8691-3AC255200BE8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0830047" y="2918672"/>
            <a:ext cx="180000" cy="180000"/>
          </a:xfrm>
          <a:prstGeom prst="rect">
            <a:avLst/>
          </a:prstGeom>
          <a:solidFill>
            <a:srgbClr val="4CB9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86B9F7-F8F7-4F40-BFDF-925ACE69CA58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1069803" y="2854784"/>
            <a:ext cx="59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/>
              </a:rPr>
              <a:t>&lt; </a:t>
            </a:r>
            <a:r>
              <a:rPr lang="cs-CZ" sz="1600" dirty="0">
                <a:solidFill>
                  <a:srgbClr val="000000"/>
                </a:solidFill>
                <a:latin typeface="Arial" panose="020B0604020202020204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Arial" panose="020B0604020202020204"/>
              </a:rPr>
              <a:t>0</a:t>
            </a:r>
            <a:endParaRPr lang="cs-CZ" sz="1600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2" name="Picture 21" descr="Map&#10;&#10;Description automatically generated">
            <a:extLst>
              <a:ext uri="{FF2B5EF4-FFF2-40B4-BE49-F238E27FC236}">
                <a16:creationId xmlns:a16="http://schemas.microsoft.com/office/drawing/2014/main" id="{242FD362-1BE1-449A-90F2-F2D73360B4D2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 rotWithShape="1"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8" r="10139"/>
          <a:stretch/>
        </p:blipFill>
        <p:spPr>
          <a:xfrm>
            <a:off x="25421" y="1269000"/>
            <a:ext cx="3408594" cy="2160000"/>
          </a:xfrm>
          <a:prstGeom prst="rect">
            <a:avLst/>
          </a:prstGeom>
        </p:spPr>
      </p:pic>
      <p:pic>
        <p:nvPicPr>
          <p:cNvPr id="34" name="Picture 33" descr="Map&#10;&#10;Description automatically generated">
            <a:extLst>
              <a:ext uri="{FF2B5EF4-FFF2-40B4-BE49-F238E27FC236}">
                <a16:creationId xmlns:a16="http://schemas.microsoft.com/office/drawing/2014/main" id="{A098708D-3CF6-46C6-892B-DBE5B934C984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 rotWithShape="1"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8" r="10138"/>
          <a:stretch/>
        </p:blipFill>
        <p:spPr>
          <a:xfrm>
            <a:off x="3493771" y="1277226"/>
            <a:ext cx="3411439" cy="2160000"/>
          </a:xfrm>
          <a:prstGeom prst="rect">
            <a:avLst/>
          </a:prstGeom>
        </p:spPr>
      </p:pic>
      <p:pic>
        <p:nvPicPr>
          <p:cNvPr id="36" name="Picture 35" descr="Map&#10;&#10;Description automatically generated">
            <a:extLst>
              <a:ext uri="{FF2B5EF4-FFF2-40B4-BE49-F238E27FC236}">
                <a16:creationId xmlns:a16="http://schemas.microsoft.com/office/drawing/2014/main" id="{A41A144F-BB34-4D14-A657-83516FD11406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 rotWithShape="1"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8" r="10138"/>
          <a:stretch/>
        </p:blipFill>
        <p:spPr>
          <a:xfrm>
            <a:off x="7042943" y="1277226"/>
            <a:ext cx="3394368" cy="2160000"/>
          </a:xfrm>
          <a:prstGeom prst="rect">
            <a:avLst/>
          </a:prstGeom>
        </p:spPr>
      </p:pic>
      <p:pic>
        <p:nvPicPr>
          <p:cNvPr id="40" name="Picture 39" descr="Map&#10;&#10;Description automatically generated">
            <a:extLst>
              <a:ext uri="{FF2B5EF4-FFF2-40B4-BE49-F238E27FC236}">
                <a16:creationId xmlns:a16="http://schemas.microsoft.com/office/drawing/2014/main" id="{58C29F3E-6DC8-41AC-9E38-6D4C7B82EE2B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 rotWithShape="1"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8" r="10139"/>
          <a:stretch/>
        </p:blipFill>
        <p:spPr>
          <a:xfrm>
            <a:off x="170333" y="4330643"/>
            <a:ext cx="3408594" cy="2160000"/>
          </a:xfrm>
          <a:prstGeom prst="rect">
            <a:avLst/>
          </a:prstGeom>
        </p:spPr>
      </p:pic>
      <p:sp>
        <p:nvSpPr>
          <p:cNvPr id="29" name="TextBox 29">
            <a:extLst>
              <a:ext uri="{FF2B5EF4-FFF2-40B4-BE49-F238E27FC236}">
                <a16:creationId xmlns:a16="http://schemas.microsoft.com/office/drawing/2014/main" id="{0835FFC6-D4A4-4EFB-89C7-AD533F1516FD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4075349" y="3821366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2000" b="1" dirty="0">
                <a:solidFill>
                  <a:srgbClr val="000000"/>
                </a:solidFill>
                <a:latin typeface="Arial" panose="020B0604020202020204"/>
              </a:rPr>
              <a:t>9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.5.2021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E213277F-41C0-418E-AACA-21A19B2FAF86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0" r="9695"/>
          <a:stretch/>
        </p:blipFill>
        <p:spPr>
          <a:xfrm>
            <a:off x="3726318" y="4343832"/>
            <a:ext cx="3430977" cy="2160000"/>
          </a:xfrm>
          <a:prstGeom prst="rect">
            <a:avLst/>
          </a:prstGeom>
        </p:spPr>
      </p:pic>
      <p:sp>
        <p:nvSpPr>
          <p:cNvPr id="32" name="TextovéPole 31"/>
          <p:cNvSpPr txBox="1"/>
          <p:nvPr/>
        </p:nvSpPr>
        <p:spPr>
          <a:xfrm>
            <a:off x="7297253" y="4101359"/>
            <a:ext cx="350615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Virová zátěž dlouhodobě klesá ve všech regionech. Všechny kraje vykazují týdenní pokles počtu potvrzených případů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rozsahu cca  –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23% </a:t>
            </a:r>
            <a:r>
              <a:rPr lang="cs-CZ" sz="2000" b="1" dirty="0">
                <a:solidFill>
                  <a:prstClr val="black"/>
                </a:solidFill>
              </a:rPr>
              <a:t>až – </a:t>
            </a:r>
            <a:r>
              <a:rPr lang="cs-CZ" sz="2000" b="1" dirty="0" smtClean="0">
                <a:solidFill>
                  <a:prstClr val="black"/>
                </a:solidFill>
              </a:rPr>
              <a:t>30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%. 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3272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09211" y="0"/>
            <a:ext cx="10125069" cy="576000"/>
          </a:xfrm>
        </p:spPr>
        <p:txBody>
          <a:bodyPr/>
          <a:lstStyle/>
          <a:p>
            <a:r>
              <a:rPr lang="cs-CZ" dirty="0"/>
              <a:t>7 denní počet nových případů (na 100 000 obyv.)</a:t>
            </a:r>
            <a:r>
              <a:rPr lang="en-US" dirty="0"/>
              <a:t> v </a:t>
            </a:r>
            <a:r>
              <a:rPr lang="en-US" dirty="0" err="1"/>
              <a:t>okresech</a:t>
            </a:r>
            <a:endParaRPr lang="cs-CZ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E080D6-FC53-427A-9C73-FAC7AD1D2FC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334280" y="3139549"/>
            <a:ext cx="180000" cy="180000"/>
          </a:xfrm>
          <a:prstGeom prst="rect">
            <a:avLst/>
          </a:prstGeom>
          <a:solidFill>
            <a:srgbClr val="2B83B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4925A4-86A9-42E1-B474-EC1CB00F06FB}"/>
              </a:ext>
            </a:extLst>
          </p:cNvPr>
          <p:cNvSpPr/>
          <p:nvPr/>
        </p:nvSpPr>
        <p:spPr>
          <a:xfrm>
            <a:off x="10334280" y="3448275"/>
            <a:ext cx="180000" cy="180000"/>
          </a:xfrm>
          <a:prstGeom prst="rect">
            <a:avLst/>
          </a:prstGeom>
          <a:solidFill>
            <a:srgbClr val="80BFA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1920F6-822D-4D8E-9016-3491B8DD67F4}"/>
              </a:ext>
            </a:extLst>
          </p:cNvPr>
          <p:cNvSpPr/>
          <p:nvPr/>
        </p:nvSpPr>
        <p:spPr>
          <a:xfrm>
            <a:off x="10334280" y="3757001"/>
            <a:ext cx="180000" cy="180000"/>
          </a:xfrm>
          <a:prstGeom prst="rect">
            <a:avLst/>
          </a:prstGeom>
          <a:solidFill>
            <a:srgbClr val="C7E8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996B81-667A-401C-967B-28C2A48E23CC}"/>
              </a:ext>
            </a:extLst>
          </p:cNvPr>
          <p:cNvSpPr/>
          <p:nvPr/>
        </p:nvSpPr>
        <p:spPr>
          <a:xfrm>
            <a:off x="10334280" y="4065727"/>
            <a:ext cx="180000" cy="180000"/>
          </a:xfrm>
          <a:prstGeom prst="rect">
            <a:avLst/>
          </a:prstGeom>
          <a:solidFill>
            <a:srgbClr val="E2E22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2DB380-5F7C-460F-BFDA-86D337A8CFE1}"/>
              </a:ext>
            </a:extLst>
          </p:cNvPr>
          <p:cNvSpPr/>
          <p:nvPr/>
        </p:nvSpPr>
        <p:spPr>
          <a:xfrm>
            <a:off x="10334280" y="4374453"/>
            <a:ext cx="180000" cy="180000"/>
          </a:xfrm>
          <a:prstGeom prst="rect">
            <a:avLst/>
          </a:prstGeom>
          <a:solidFill>
            <a:srgbClr val="FEAB4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8FD43E-EE03-4737-A366-C1F7D775579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0574037" y="3044883"/>
            <a:ext cx="982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 –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654345-6D6F-4D0F-813B-A10AFB3293A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574037" y="3356173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100 – 200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ECFEB-BD0B-4FAF-9B8B-C8A903E5C1D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0574037" y="3667463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200 – 300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4133F7-D8D6-4D0C-B56B-CAC8C40EE25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0574037" y="3978753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300 – 400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0DDF93-0D60-4DCB-A93B-533691C52B6E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0574037" y="4290043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400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48D847-A97F-4AAA-A08B-55218BF2B7F5}"/>
              </a:ext>
            </a:extLst>
          </p:cNvPr>
          <p:cNvSpPr/>
          <p:nvPr/>
        </p:nvSpPr>
        <p:spPr>
          <a:xfrm>
            <a:off x="10334280" y="4683178"/>
            <a:ext cx="180000" cy="180000"/>
          </a:xfrm>
          <a:prstGeom prst="rect">
            <a:avLst/>
          </a:prstGeom>
          <a:solidFill>
            <a:srgbClr val="F12E1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FDD93D-9CA2-41FC-953B-E1DA3769E12D}"/>
              </a:ext>
            </a:extLst>
          </p:cNvPr>
          <p:cNvSpPr/>
          <p:nvPr/>
        </p:nvSpPr>
        <p:spPr>
          <a:xfrm>
            <a:off x="10334280" y="4991902"/>
            <a:ext cx="180000" cy="180000"/>
          </a:xfrm>
          <a:prstGeom prst="rect">
            <a:avLst/>
          </a:prstGeom>
          <a:solidFill>
            <a:srgbClr val="AA13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07D8BB-886C-4DD8-BE83-D1D89236D7C4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0574037" y="4601333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600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588280-9570-4C47-854B-55E5855520E2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0574037" y="4912625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&gt; 600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D61F06-E564-4806-8691-3AC255200BE8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0334280" y="2864883"/>
            <a:ext cx="180000" cy="180000"/>
          </a:xfrm>
          <a:prstGeom prst="rect">
            <a:avLst/>
          </a:prstGeom>
          <a:solidFill>
            <a:srgbClr val="4CB9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86B9F7-F8F7-4F40-BFDF-925ACE69CA58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0574036" y="2800995"/>
            <a:ext cx="59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&lt;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BD8D815-6F2A-4437-A699-CF36143DAC91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9" r="10555"/>
          <a:stretch/>
        </p:blipFill>
        <p:spPr>
          <a:xfrm>
            <a:off x="290378" y="1190760"/>
            <a:ext cx="3993112" cy="2558663"/>
          </a:xfrm>
          <a:prstGeom prst="rect">
            <a:avLst/>
          </a:prstGeom>
        </p:spPr>
      </p:pic>
      <p:sp>
        <p:nvSpPr>
          <p:cNvPr id="23" name="TextBox 29">
            <a:extLst>
              <a:ext uri="{FF2B5EF4-FFF2-40B4-BE49-F238E27FC236}">
                <a16:creationId xmlns:a16="http://schemas.microsoft.com/office/drawing/2014/main" id="{0835FFC6-D4A4-4EFB-89C7-AD533F1516FD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397755" y="790650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12.5.2021</a:t>
            </a:r>
          </a:p>
        </p:txBody>
      </p:sp>
      <p:sp>
        <p:nvSpPr>
          <p:cNvPr id="22" name="TextBox 29">
            <a:extLst>
              <a:ext uri="{FF2B5EF4-FFF2-40B4-BE49-F238E27FC236}">
                <a16:creationId xmlns:a16="http://schemas.microsoft.com/office/drawing/2014/main" id="{F41D84E5-0770-425B-8B76-08CC308AA8AB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5022177" y="834659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.5.2021</a:t>
            </a: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F6BC7228-087B-4A2D-8F2B-30A8A3B2E806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176" y="1201001"/>
            <a:ext cx="3900797" cy="2556000"/>
          </a:xfrm>
          <a:prstGeom prst="rect">
            <a:avLst/>
          </a:prstGeom>
        </p:spPr>
      </p:pic>
      <p:sp>
        <p:nvSpPr>
          <p:cNvPr id="24" name="TextBox 29">
            <a:extLst>
              <a:ext uri="{FF2B5EF4-FFF2-40B4-BE49-F238E27FC236}">
                <a16:creationId xmlns:a16="http://schemas.microsoft.com/office/drawing/2014/main" id="{CABE1324-0AE2-4CB4-A4FF-B1AB0E1BB134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458977" y="3838825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19.5.2021</a:t>
            </a:r>
          </a:p>
        </p:txBody>
      </p:sp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289A96C8-10ED-455C-BBC6-B1E62624DC86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55" y="4148030"/>
            <a:ext cx="4135774" cy="2709970"/>
          </a:xfrm>
          <a:prstGeom prst="rect">
            <a:avLst/>
          </a:prstGeom>
        </p:spPr>
      </p:pic>
      <p:sp>
        <p:nvSpPr>
          <p:cNvPr id="25" name="TextovéPole 24"/>
          <p:cNvSpPr txBox="1"/>
          <p:nvPr/>
        </p:nvSpPr>
        <p:spPr>
          <a:xfrm>
            <a:off x="5378806" y="4554453"/>
            <a:ext cx="388173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Virová zátěž dlouhodobě klesá ve všech regionech. Všechny kraje vykazují týdenní pokles počtu potvrzených případů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rozsahu cca  –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23% </a:t>
            </a:r>
            <a:r>
              <a:rPr lang="cs-CZ" sz="2000" b="1" dirty="0">
                <a:solidFill>
                  <a:prstClr val="black"/>
                </a:solidFill>
              </a:rPr>
              <a:t>až – </a:t>
            </a:r>
            <a:r>
              <a:rPr lang="cs-CZ" sz="2000" b="1" dirty="0" smtClean="0">
                <a:solidFill>
                  <a:prstClr val="black"/>
                </a:solidFill>
              </a:rPr>
              <a:t>30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%. 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2915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7436164" cy="576000"/>
          </a:xfrm>
        </p:spPr>
        <p:txBody>
          <a:bodyPr/>
          <a:lstStyle/>
          <a:p>
            <a:r>
              <a:rPr lang="cs-CZ" dirty="0"/>
              <a:t>Zátěž regionů ve vzájemném srovnání </a:t>
            </a:r>
            <a:r>
              <a:rPr lang="pl-PL" dirty="0"/>
              <a:t>krajů k </a:t>
            </a:r>
            <a:r>
              <a:rPr lang="pl-PL" dirty="0" smtClean="0"/>
              <a:t>18</a:t>
            </a:r>
            <a:r>
              <a:rPr lang="cs-CZ" dirty="0" smtClean="0"/>
              <a:t>.5</a:t>
            </a:r>
            <a:r>
              <a:rPr lang="cs-CZ" dirty="0"/>
              <a:t>.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0A29EB09-17C8-452F-8EAF-45B003F09D46}"/>
              </a:ext>
            </a:extLst>
          </p:cNvPr>
          <p:cNvSpPr txBox="1"/>
          <p:nvPr/>
        </p:nvSpPr>
        <p:spPr>
          <a:xfrm>
            <a:off x="7104563" y="1373577"/>
            <a:ext cx="49860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Rozdíly mezi regiony se postupně zmenšují.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2000" b="1" dirty="0" smtClean="0">
                <a:solidFill>
                  <a:srgbClr val="0000FF"/>
                </a:solidFill>
              </a:rPr>
              <a:t>Klesající </a:t>
            </a:r>
            <a:r>
              <a:rPr lang="cs-CZ" sz="2000" b="1" dirty="0">
                <a:solidFill>
                  <a:srgbClr val="0000FF"/>
                </a:solidFill>
              </a:rPr>
              <a:t>trend je významný ve všech krajích. </a:t>
            </a:r>
            <a:endParaRPr lang="cs-CZ" sz="2000" b="1" dirty="0" smtClean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</a:endParaRPr>
          </a:p>
        </p:txBody>
      </p:sp>
      <p:graphicFrame>
        <p:nvGraphicFramePr>
          <p:cNvPr id="2" name="Tabulk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380635"/>
              </p:ext>
            </p:extLst>
          </p:nvPr>
        </p:nvGraphicFramePr>
        <p:xfrm>
          <a:off x="579564" y="1033447"/>
          <a:ext cx="6019644" cy="518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64525">
                  <a:extLst>
                    <a:ext uri="{9D8B030D-6E8A-4147-A177-3AD203B41FA5}">
                      <a16:colId xmlns:a16="http://schemas.microsoft.com/office/drawing/2014/main" val="1104746273"/>
                    </a:ext>
                  </a:extLst>
                </a:gridCol>
                <a:gridCol w="1502559">
                  <a:extLst>
                    <a:ext uri="{9D8B030D-6E8A-4147-A177-3AD203B41FA5}">
                      <a16:colId xmlns:a16="http://schemas.microsoft.com/office/drawing/2014/main" val="2879916102"/>
                    </a:ext>
                  </a:extLst>
                </a:gridCol>
                <a:gridCol w="1852560">
                  <a:extLst>
                    <a:ext uri="{9D8B030D-6E8A-4147-A177-3AD203B41FA5}">
                      <a16:colId xmlns:a16="http://schemas.microsoft.com/office/drawing/2014/main" val="2227094756"/>
                    </a:ext>
                  </a:extLst>
                </a:gridCol>
              </a:tblGrid>
              <a:tr h="16637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Název kraje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Denní počet nových případů (%)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7denní počet nových případů na 100 tis. obyv.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620250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Moravskoslezský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kraj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114 (17.0 %)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75.8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762506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Zlínský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kraj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87 (12.9 %)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75.3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267304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Hlavní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město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Praha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69 (10.3 %)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47.8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709433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Jihomoravský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57 (8.5 %)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57.6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998111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Olomoucký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54 (8.0 %)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67.9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71709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Jihočeský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48 (7.1 %)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63.7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686177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Liberecký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48 (7.1 %)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59.0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411286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Ústecký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44 (6.5 %)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55.4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960626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Středočeský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kraj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41 (6.1 %)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39.7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115121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Kraj Vysočina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38 (5.7 %)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61.5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06672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Plzeňský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kraj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 (4.3 %)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33.2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103521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Pardubický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kraj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 (2.8 %)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37.9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984813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Královéhradecký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 (2.8 %)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23.2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9304550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Karlovarský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(0.1 %)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21.1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71685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ČR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672 (100.0 %)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53.1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644618"/>
                  </a:ext>
                </a:extLst>
              </a:tr>
            </a:tbl>
          </a:graphicData>
        </a:graphic>
      </p:graphicFrame>
      <p:sp>
        <p:nvSpPr>
          <p:cNvPr id="5" name="TextovéPole 4">
            <a:extLst>
              <a:ext uri="{FF2B5EF4-FFF2-40B4-BE49-F238E27FC236}">
                <a16:creationId xmlns:a16="http://schemas.microsoft.com/office/drawing/2014/main" id="{0A29EB09-17C8-452F-8EAF-45B003F09D46}"/>
              </a:ext>
            </a:extLst>
          </p:cNvPr>
          <p:cNvSpPr txBox="1"/>
          <p:nvPr/>
        </p:nvSpPr>
        <p:spPr>
          <a:xfrm>
            <a:off x="7302242" y="5684288"/>
            <a:ext cx="4788389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</a:rPr>
              <a:t>Celková hodnota za ČR poklesla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</a:rPr>
              <a:t>pod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/>
              </a:rPr>
              <a:t>55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</a:rPr>
              <a:t>případů / 100 tis. obyv. za 7 dní</a:t>
            </a:r>
          </a:p>
        </p:txBody>
      </p:sp>
      <p:sp>
        <p:nvSpPr>
          <p:cNvPr id="3" name="Šipka doprava 2"/>
          <p:cNvSpPr/>
          <p:nvPr/>
        </p:nvSpPr>
        <p:spPr>
          <a:xfrm>
            <a:off x="6772810" y="5727940"/>
            <a:ext cx="457200" cy="664234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307207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CUSTOMSORTGLOBALLY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  <p:tag name="SLIDEFAB_SHAPECONDITIONMETACTIONDELETE" val="Tru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False"/>
  <p:tag name="SLIDEFAB_EXPORTMODE" val="7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heme/theme1.xml><?xml version="1.0" encoding="utf-8"?>
<a:theme xmlns:a="http://schemas.openxmlformats.org/drawingml/2006/main" name="1_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8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1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7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4.xml><?xml version="1.0" encoding="utf-8"?>
<a:theme xmlns:a="http://schemas.openxmlformats.org/drawingml/2006/main" name="12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5.xml><?xml version="1.0" encoding="utf-8"?>
<a:theme xmlns:a="http://schemas.openxmlformats.org/drawingml/2006/main" name="5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6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8.xml><?xml version="1.0" encoding="utf-8"?>
<a:theme xmlns:a="http://schemas.openxmlformats.org/drawingml/2006/main" name="2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9.xml><?xml version="1.0" encoding="utf-8"?>
<a:theme xmlns:a="http://schemas.openxmlformats.org/drawingml/2006/main" name="4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11470</TotalTime>
  <Words>2767</Words>
  <Application>Microsoft Office PowerPoint</Application>
  <PresentationFormat>Širokoúhlá obrazovka</PresentationFormat>
  <Paragraphs>523</Paragraphs>
  <Slides>41</Slides>
  <Notes>16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10</vt:i4>
      </vt:variant>
      <vt:variant>
        <vt:lpstr>Nadpisy snímků</vt:lpstr>
      </vt:variant>
      <vt:variant>
        <vt:i4>41</vt:i4>
      </vt:variant>
    </vt:vector>
  </HeadingPairs>
  <TitlesOfParts>
    <vt:vector size="56" baseType="lpstr">
      <vt:lpstr>Times New Roman</vt:lpstr>
      <vt:lpstr>Arial (Základní text)</vt:lpstr>
      <vt:lpstr>Calibri Light</vt:lpstr>
      <vt:lpstr>Arial</vt:lpstr>
      <vt:lpstr>Calibri</vt:lpstr>
      <vt:lpstr>1_Motiv Office</vt:lpstr>
      <vt:lpstr>3_Motiv Office</vt:lpstr>
      <vt:lpstr>7_Motiv Office</vt:lpstr>
      <vt:lpstr>12_Motiv Office</vt:lpstr>
      <vt:lpstr>5_Motiv Office</vt:lpstr>
      <vt:lpstr>Motiv Office</vt:lpstr>
      <vt:lpstr>6_Motiv Office</vt:lpstr>
      <vt:lpstr>2_Motiv Office</vt:lpstr>
      <vt:lpstr>4_Motiv Office</vt:lpstr>
      <vt:lpstr>8_Motiv Office</vt:lpstr>
      <vt:lpstr>Datová a informační základna  pro management pandemie COVID-19</vt:lpstr>
      <vt:lpstr>Prezentace aplikace PowerPoint</vt:lpstr>
      <vt:lpstr>Prezentace aplikace PowerPoint</vt:lpstr>
      <vt:lpstr>Počty COVID-19 pozitivních v ČR na 100 000 v populaci</vt:lpstr>
      <vt:lpstr>Datová a informační základna  pro management pandemie COVID-19</vt:lpstr>
      <vt:lpstr>Prezentace aplikace PowerPoint</vt:lpstr>
      <vt:lpstr>7 denní počet nových případů (na 100 000 obyv.) v okresech</vt:lpstr>
      <vt:lpstr>7 denní počet nových případů (na 100 000 obyv.) v okresech</vt:lpstr>
      <vt:lpstr>Zátěž regionů ve vzájemném srovnání krajů k 18.5.</vt:lpstr>
      <vt:lpstr>Vybrané ukazatele – srovnání regionů</vt:lpstr>
      <vt:lpstr>Vybrané ukazatele – srovnání regionů</vt:lpstr>
      <vt:lpstr>Počty COVID-19 pozitivních na 100 000 v populaci v krajích a ČR</vt:lpstr>
      <vt:lpstr>R (zjednodušený výpočet) - 7 denní úseky: srovnání krajů k 19.5.</vt:lpstr>
      <vt:lpstr>Relativní pozitivita testů s diagnostickou/epidemiologickou indikací za 7 dní</vt:lpstr>
      <vt:lpstr>Nové symptomatické případy za 7 dní na 100 000 obyvatel</vt:lpstr>
      <vt:lpstr>Nové případy za 7 dní na 100 000 obyvatel: 20 okresů s nejvyššími hodnotami k 19.5.</vt:lpstr>
      <vt:lpstr>20 okresů s nejvyššími hodnotami R k 19.5. a jejich celková populační zátěž </vt:lpstr>
      <vt:lpstr>Přehled okresů s poteniálně rizikovými epidemickými hodnotami</vt:lpstr>
      <vt:lpstr>Datová a informační základna  pro management pandemie COVID-19</vt:lpstr>
      <vt:lpstr>Prezentace aplikace PowerPoint</vt:lpstr>
      <vt:lpstr>Prezentace aplikace PowerPoint</vt:lpstr>
      <vt:lpstr>Modelové scénáře: 7denní hodnoty na 100 tisíc obyvatel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Datová a informační základna  pro management pandemie COVID-19</vt:lpstr>
      <vt:lpstr>Podíl pozitivních testů: diagnostické a klinické indikace </vt:lpstr>
      <vt:lpstr>Podíl pozitivních testů: epidemiologické indikace</vt:lpstr>
      <vt:lpstr>Typologie pozitivních případů</vt:lpstr>
      <vt:lpstr>Datová a informační základna  pro management pandemie COVID-19</vt:lpstr>
      <vt:lpstr>Kumulativní počet provedených testů ve školách </vt:lpstr>
      <vt:lpstr>Prezentace aplikace PowerPoint</vt:lpstr>
      <vt:lpstr>Testy hlášení ze škol – průběžné výsledky</vt:lpstr>
      <vt:lpstr>Počty COVID-19 pozitivních v ČR na 100 000 v populaci</vt:lpstr>
      <vt:lpstr>Testy ve školách – průběžné výsledky (dle CFA) 12.4-19.5.2021 </vt:lpstr>
      <vt:lpstr>Počty nově COVID-19 pozitivních na 100 testů u dětí v čase</vt:lpstr>
      <vt:lpstr>Nové případy za 7 dní na 100 000 obyvatel: srovnání krajů k 19.5.: 5-11 let</vt:lpstr>
      <vt:lpstr>Nové případy za 7 dní na 100 000 obyvatel: srovnání krajů k 19.5.: 12-19 let</vt:lpstr>
      <vt:lpstr> DĚKUJI ZA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Protiepidemický systém ČR PES</dc:title>
  <dc:creator>Martin Komenda</dc:creator>
  <cp:lastModifiedBy>Ladislav Dušek</cp:lastModifiedBy>
  <cp:revision>808</cp:revision>
  <dcterms:created xsi:type="dcterms:W3CDTF">2020-11-11T17:36:28Z</dcterms:created>
  <dcterms:modified xsi:type="dcterms:W3CDTF">2021-05-21T20:52:39Z</dcterms:modified>
</cp:coreProperties>
</file>